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6" r:id="rId2"/>
    <p:sldId id="257" r:id="rId3"/>
    <p:sldId id="258" r:id="rId4"/>
    <p:sldId id="260" r:id="rId5"/>
    <p:sldId id="261" r:id="rId6"/>
    <p:sldId id="262" r:id="rId7"/>
    <p:sldId id="282" r:id="rId8"/>
    <p:sldId id="281" r:id="rId9"/>
    <p:sldId id="280" r:id="rId10"/>
    <p:sldId id="263" r:id="rId11"/>
    <p:sldId id="283" r:id="rId12"/>
    <p:sldId id="286" r:id="rId13"/>
    <p:sldId id="293" r:id="rId14"/>
    <p:sldId id="294" r:id="rId15"/>
    <p:sldId id="285" r:id="rId16"/>
    <p:sldId id="287" r:id="rId17"/>
    <p:sldId id="278" r:id="rId18"/>
    <p:sldId id="273" r:id="rId19"/>
    <p:sldId id="277" r:id="rId20"/>
    <p:sldId id="276" r:id="rId21"/>
    <p:sldId id="275" r:id="rId22"/>
    <p:sldId id="269" r:id="rId23"/>
  </p:sldIdLst>
  <p:sldSz cx="10691813" cy="75596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94660"/>
  </p:normalViewPr>
  <p:slideViewPr>
    <p:cSldViewPr snapToGrid="0">
      <p:cViewPr varScale="1">
        <p:scale>
          <a:sx n="75" d="100"/>
          <a:sy n="75" d="100"/>
        </p:scale>
        <p:origin x="110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浜松　廉斗" userId="f59f8319-7696-4244-9eb9-9a7019838969" providerId="ADAL" clId="{5DC1080F-C11C-471A-87D4-3A4FAE3FE3CD}"/>
    <pc:docChg chg="modSld">
      <pc:chgData name="浜松　廉斗" userId="f59f8319-7696-4244-9eb9-9a7019838969" providerId="ADAL" clId="{5DC1080F-C11C-471A-87D4-3A4FAE3FE3CD}" dt="2023-10-16T07:40:53.537" v="34" actId="1076"/>
      <pc:docMkLst>
        <pc:docMk/>
      </pc:docMkLst>
      <pc:sldChg chg="modSp mod">
        <pc:chgData name="浜松　廉斗" userId="f59f8319-7696-4244-9eb9-9a7019838969" providerId="ADAL" clId="{5DC1080F-C11C-471A-87D4-3A4FAE3FE3CD}" dt="2023-10-16T07:40:19.280" v="0" actId="1076"/>
        <pc:sldMkLst>
          <pc:docMk/>
          <pc:sldMk cId="576450008" sldId="266"/>
        </pc:sldMkLst>
        <pc:spChg chg="mod">
          <ac:chgData name="浜松　廉斗" userId="f59f8319-7696-4244-9eb9-9a7019838969" providerId="ADAL" clId="{5DC1080F-C11C-471A-87D4-3A4FAE3FE3CD}" dt="2023-10-16T07:40:19.280" v="0" actId="1076"/>
          <ac:spMkLst>
            <pc:docMk/>
            <pc:sldMk cId="576450008" sldId="266"/>
            <ac:spMk id="2" creationId="{58890BA2-147B-4C3F-853F-D8DB86E09C0F}"/>
          </ac:spMkLst>
        </pc:spChg>
      </pc:sldChg>
      <pc:sldChg chg="modSp mod">
        <pc:chgData name="浜松　廉斗" userId="f59f8319-7696-4244-9eb9-9a7019838969" providerId="ADAL" clId="{5DC1080F-C11C-471A-87D4-3A4FAE3FE3CD}" dt="2023-10-16T07:40:34.145" v="1" actId="1076"/>
        <pc:sldMkLst>
          <pc:docMk/>
          <pc:sldMk cId="2214011928" sldId="267"/>
        </pc:sldMkLst>
        <pc:spChg chg="mod">
          <ac:chgData name="浜松　廉斗" userId="f59f8319-7696-4244-9eb9-9a7019838969" providerId="ADAL" clId="{5DC1080F-C11C-471A-87D4-3A4FAE3FE3CD}" dt="2023-10-16T07:40:34.145" v="1" actId="1076"/>
          <ac:spMkLst>
            <pc:docMk/>
            <pc:sldMk cId="2214011928" sldId="267"/>
            <ac:spMk id="2" creationId="{58890BA2-147B-4C3F-853F-D8DB86E09C0F}"/>
          </ac:spMkLst>
        </pc:spChg>
      </pc:sldChg>
      <pc:sldChg chg="modSp mod">
        <pc:chgData name="浜松　廉斗" userId="f59f8319-7696-4244-9eb9-9a7019838969" providerId="ADAL" clId="{5DC1080F-C11C-471A-87D4-3A4FAE3FE3CD}" dt="2023-10-16T07:40:37.111" v="2" actId="1076"/>
        <pc:sldMkLst>
          <pc:docMk/>
          <pc:sldMk cId="2620080479" sldId="268"/>
        </pc:sldMkLst>
        <pc:spChg chg="mod">
          <ac:chgData name="浜松　廉斗" userId="f59f8319-7696-4244-9eb9-9a7019838969" providerId="ADAL" clId="{5DC1080F-C11C-471A-87D4-3A4FAE3FE3CD}" dt="2023-10-16T07:40:37.111" v="2" actId="1076"/>
          <ac:spMkLst>
            <pc:docMk/>
            <pc:sldMk cId="2620080479" sldId="268"/>
            <ac:spMk id="2" creationId="{58890BA2-147B-4C3F-853F-D8DB86E09C0F}"/>
          </ac:spMkLst>
        </pc:spChg>
      </pc:sldChg>
      <pc:sldChg chg="modSp mod">
        <pc:chgData name="浜松　廉斗" userId="f59f8319-7696-4244-9eb9-9a7019838969" providerId="ADAL" clId="{5DC1080F-C11C-471A-87D4-3A4FAE3FE3CD}" dt="2023-10-16T07:40:53.537" v="34" actId="1076"/>
        <pc:sldMkLst>
          <pc:docMk/>
          <pc:sldMk cId="153605002" sldId="269"/>
        </pc:sldMkLst>
        <pc:spChg chg="mod">
          <ac:chgData name="浜松　廉斗" userId="f59f8319-7696-4244-9eb9-9a7019838969" providerId="ADAL" clId="{5DC1080F-C11C-471A-87D4-3A4FAE3FE3CD}" dt="2023-10-16T07:40:53.537" v="34" actId="1076"/>
          <ac:spMkLst>
            <pc:docMk/>
            <pc:sldMk cId="153605002" sldId="269"/>
            <ac:spMk id="2" creationId="{58890BA2-147B-4C3F-853F-D8DB86E09C0F}"/>
          </ac:spMkLst>
        </pc:spChg>
      </pc:sldChg>
    </pc:docChg>
  </pc:docChgLst>
  <pc:docChgLst>
    <pc:chgData name="浜松　廉斗" userId="f59f8319-7696-4244-9eb9-9a7019838969" providerId="ADAL" clId="{1CA78E34-B41C-45AF-AD42-069C9B129575}"/>
    <pc:docChg chg="undo custSel addSld delSld modSld">
      <pc:chgData name="浜松　廉斗" userId="f59f8319-7696-4244-9eb9-9a7019838969" providerId="ADAL" clId="{1CA78E34-B41C-45AF-AD42-069C9B129575}" dt="2023-12-08T07:36:01.629" v="1041" actId="20577"/>
      <pc:docMkLst>
        <pc:docMk/>
      </pc:docMkLst>
      <pc:sldChg chg="modSp mod">
        <pc:chgData name="浜松　廉斗" userId="f59f8319-7696-4244-9eb9-9a7019838969" providerId="ADAL" clId="{1CA78E34-B41C-45AF-AD42-069C9B129575}" dt="2023-12-08T07:29:43.487" v="784" actId="20577"/>
        <pc:sldMkLst>
          <pc:docMk/>
          <pc:sldMk cId="1187153861" sldId="256"/>
        </pc:sldMkLst>
        <pc:spChg chg="mod">
          <ac:chgData name="浜松　廉斗" userId="f59f8319-7696-4244-9eb9-9a7019838969" providerId="ADAL" clId="{1CA78E34-B41C-45AF-AD42-069C9B129575}" dt="2023-12-08T07:29:43.487" v="784" actId="20577"/>
          <ac:spMkLst>
            <pc:docMk/>
            <pc:sldMk cId="1187153861" sldId="256"/>
            <ac:spMk id="2" creationId="{5822B52D-371B-4C7F-8F3B-0981CAAA93EF}"/>
          </ac:spMkLst>
        </pc:spChg>
        <pc:spChg chg="mod">
          <ac:chgData name="浜松　廉斗" userId="f59f8319-7696-4244-9eb9-9a7019838969" providerId="ADAL" clId="{1CA78E34-B41C-45AF-AD42-069C9B129575}" dt="2023-12-08T07:10:45.726" v="110" actId="1076"/>
          <ac:spMkLst>
            <pc:docMk/>
            <pc:sldMk cId="1187153861" sldId="256"/>
            <ac:spMk id="3" creationId="{1D1B5FA6-791C-4DFF-87CB-AE5E01FE492F}"/>
          </ac:spMkLst>
        </pc:spChg>
      </pc:sldChg>
      <pc:sldChg chg="addSp modSp mod">
        <pc:chgData name="浜松　廉斗" userId="f59f8319-7696-4244-9eb9-9a7019838969" providerId="ADAL" clId="{1CA78E34-B41C-45AF-AD42-069C9B129575}" dt="2023-12-08T07:24:03.471" v="400" actId="1076"/>
        <pc:sldMkLst>
          <pc:docMk/>
          <pc:sldMk cId="4119692005" sldId="257"/>
        </pc:sldMkLst>
        <pc:spChg chg="add mod">
          <ac:chgData name="浜松　廉斗" userId="f59f8319-7696-4244-9eb9-9a7019838969" providerId="ADAL" clId="{1CA78E34-B41C-45AF-AD42-069C9B129575}" dt="2023-12-08T07:24:03.471" v="400" actId="1076"/>
          <ac:spMkLst>
            <pc:docMk/>
            <pc:sldMk cId="4119692005" sldId="257"/>
            <ac:spMk id="3" creationId="{08EB59C9-C285-4C13-ACB7-BFC0CC966434}"/>
          </ac:spMkLst>
        </pc:spChg>
      </pc:sldChg>
      <pc:sldChg chg="addSp delSp modSp mod">
        <pc:chgData name="浜松　廉斗" userId="f59f8319-7696-4244-9eb9-9a7019838969" providerId="ADAL" clId="{1CA78E34-B41C-45AF-AD42-069C9B129575}" dt="2023-12-08T07:32:40.083" v="858" actId="20577"/>
        <pc:sldMkLst>
          <pc:docMk/>
          <pc:sldMk cId="696173897" sldId="258"/>
        </pc:sldMkLst>
        <pc:spChg chg="mod">
          <ac:chgData name="浜松　廉斗" userId="f59f8319-7696-4244-9eb9-9a7019838969" providerId="ADAL" clId="{1CA78E34-B41C-45AF-AD42-069C9B129575}" dt="2023-12-08T07:24:16.700" v="413" actId="20577"/>
          <ac:spMkLst>
            <pc:docMk/>
            <pc:sldMk cId="696173897" sldId="258"/>
            <ac:spMk id="3" creationId="{624D21DC-06C8-43C6-9D71-241078333FB8}"/>
          </ac:spMkLst>
        </pc:spChg>
        <pc:spChg chg="add mod">
          <ac:chgData name="浜松　廉斗" userId="f59f8319-7696-4244-9eb9-9a7019838969" providerId="ADAL" clId="{1CA78E34-B41C-45AF-AD42-069C9B129575}" dt="2023-12-08T07:32:40.083" v="858" actId="20577"/>
          <ac:spMkLst>
            <pc:docMk/>
            <pc:sldMk cId="696173897" sldId="258"/>
            <ac:spMk id="4" creationId="{926D2875-4762-49F0-AC3B-6804A67DE305}"/>
          </ac:spMkLst>
        </pc:spChg>
        <pc:spChg chg="add mod">
          <ac:chgData name="浜松　廉斗" userId="f59f8319-7696-4244-9eb9-9a7019838969" providerId="ADAL" clId="{1CA78E34-B41C-45AF-AD42-069C9B129575}" dt="2023-12-08T07:32:31.364" v="845" actId="1076"/>
          <ac:spMkLst>
            <pc:docMk/>
            <pc:sldMk cId="696173897" sldId="258"/>
            <ac:spMk id="5" creationId="{BF30EB2A-5E8F-40B8-AF44-838C30E4B91E}"/>
          </ac:spMkLst>
        </pc:spChg>
        <pc:spChg chg="add del">
          <ac:chgData name="浜松　廉斗" userId="f59f8319-7696-4244-9eb9-9a7019838969" providerId="ADAL" clId="{1CA78E34-B41C-45AF-AD42-069C9B129575}" dt="2023-12-08T07:26:21.535" v="575" actId="22"/>
          <ac:spMkLst>
            <pc:docMk/>
            <pc:sldMk cId="696173897" sldId="258"/>
            <ac:spMk id="6" creationId="{DA12EAB4-C70D-4372-BC66-FB48DDBBEC34}"/>
          </ac:spMkLst>
        </pc:spChg>
        <pc:spChg chg="add mod">
          <ac:chgData name="浜松　廉斗" userId="f59f8319-7696-4244-9eb9-9a7019838969" providerId="ADAL" clId="{1CA78E34-B41C-45AF-AD42-069C9B129575}" dt="2023-12-08T07:32:34.075" v="846" actId="1076"/>
          <ac:spMkLst>
            <pc:docMk/>
            <pc:sldMk cId="696173897" sldId="258"/>
            <ac:spMk id="7" creationId="{3258F99F-B18B-4BE5-83C9-268A135CA429}"/>
          </ac:spMkLst>
        </pc:spChg>
      </pc:sldChg>
      <pc:sldChg chg="modSp del mod">
        <pc:chgData name="浜松　廉斗" userId="f59f8319-7696-4244-9eb9-9a7019838969" providerId="ADAL" clId="{1CA78E34-B41C-45AF-AD42-069C9B129575}" dt="2023-12-08T07:22:23.823" v="253" actId="47"/>
        <pc:sldMkLst>
          <pc:docMk/>
          <pc:sldMk cId="3723878014" sldId="259"/>
        </pc:sldMkLst>
        <pc:spChg chg="mod">
          <ac:chgData name="浜松　廉斗" userId="f59f8319-7696-4244-9eb9-9a7019838969" providerId="ADAL" clId="{1CA78E34-B41C-45AF-AD42-069C9B129575}" dt="2023-12-08T07:16:52.663" v="111" actId="1076"/>
          <ac:spMkLst>
            <pc:docMk/>
            <pc:sldMk cId="3723878014" sldId="259"/>
            <ac:spMk id="2" creationId="{6AA9A78C-677B-47B9-A720-718649671E4E}"/>
          </ac:spMkLst>
        </pc:spChg>
      </pc:sldChg>
      <pc:sldChg chg="addSp delSp modSp mod">
        <pc:chgData name="浜松　廉斗" userId="f59f8319-7696-4244-9eb9-9a7019838969" providerId="ADAL" clId="{1CA78E34-B41C-45AF-AD42-069C9B129575}" dt="2023-12-08T07:34:15.876" v="941" actId="20577"/>
        <pc:sldMkLst>
          <pc:docMk/>
          <pc:sldMk cId="4163678441" sldId="260"/>
        </pc:sldMkLst>
        <pc:spChg chg="mod">
          <ac:chgData name="浜松　廉斗" userId="f59f8319-7696-4244-9eb9-9a7019838969" providerId="ADAL" clId="{1CA78E34-B41C-45AF-AD42-069C9B129575}" dt="2023-12-08T07:33:06.568" v="859" actId="1076"/>
          <ac:spMkLst>
            <pc:docMk/>
            <pc:sldMk cId="4163678441" sldId="260"/>
            <ac:spMk id="2" creationId="{58890BA2-147B-4C3F-853F-D8DB86E09C0F}"/>
          </ac:spMkLst>
        </pc:spChg>
        <pc:spChg chg="add mod">
          <ac:chgData name="浜松　廉斗" userId="f59f8319-7696-4244-9eb9-9a7019838969" providerId="ADAL" clId="{1CA78E34-B41C-45AF-AD42-069C9B129575}" dt="2023-12-08T07:33:09.484" v="861" actId="1076"/>
          <ac:spMkLst>
            <pc:docMk/>
            <pc:sldMk cId="4163678441" sldId="260"/>
            <ac:spMk id="3" creationId="{081B8CF0-F6DE-4113-AAB7-4236DDBBECFE}"/>
          </ac:spMkLst>
        </pc:spChg>
        <pc:spChg chg="add mod">
          <ac:chgData name="浜松　廉斗" userId="f59f8319-7696-4244-9eb9-9a7019838969" providerId="ADAL" clId="{1CA78E34-B41C-45AF-AD42-069C9B129575}" dt="2023-12-08T07:33:36.026" v="888" actId="1076"/>
          <ac:spMkLst>
            <pc:docMk/>
            <pc:sldMk cId="4163678441" sldId="260"/>
            <ac:spMk id="4" creationId="{ACC4C0AB-0A1F-4E75-AC98-BAF6E806AEF8}"/>
          </ac:spMkLst>
        </pc:spChg>
        <pc:spChg chg="add del mod">
          <ac:chgData name="浜松　廉斗" userId="f59f8319-7696-4244-9eb9-9a7019838969" providerId="ADAL" clId="{1CA78E34-B41C-45AF-AD42-069C9B129575}" dt="2023-12-08T07:33:43.343" v="891" actId="478"/>
          <ac:spMkLst>
            <pc:docMk/>
            <pc:sldMk cId="4163678441" sldId="260"/>
            <ac:spMk id="5" creationId="{A40CFFBC-B334-4136-9C2F-6F3FBF1B697E}"/>
          </ac:spMkLst>
        </pc:spChg>
        <pc:spChg chg="add mod">
          <ac:chgData name="浜松　廉斗" userId="f59f8319-7696-4244-9eb9-9a7019838969" providerId="ADAL" clId="{1CA78E34-B41C-45AF-AD42-069C9B129575}" dt="2023-12-08T07:34:15.876" v="941" actId="20577"/>
          <ac:spMkLst>
            <pc:docMk/>
            <pc:sldMk cId="4163678441" sldId="260"/>
            <ac:spMk id="6" creationId="{35A1C17F-A5F0-4BF0-A6A8-22D93BFF92E9}"/>
          </ac:spMkLst>
        </pc:spChg>
      </pc:sldChg>
      <pc:sldChg chg="modSp mod">
        <pc:chgData name="浜松　廉斗" userId="f59f8319-7696-4244-9eb9-9a7019838969" providerId="ADAL" clId="{1CA78E34-B41C-45AF-AD42-069C9B129575}" dt="2023-12-08T07:34:10.047" v="924" actId="20577"/>
        <pc:sldMkLst>
          <pc:docMk/>
          <pc:sldMk cId="1206623494" sldId="261"/>
        </pc:sldMkLst>
        <pc:spChg chg="mod">
          <ac:chgData name="浜松　廉斗" userId="f59f8319-7696-4244-9eb9-9a7019838969" providerId="ADAL" clId="{1CA78E34-B41C-45AF-AD42-069C9B129575}" dt="2023-12-08T07:34:10.047" v="924" actId="20577"/>
          <ac:spMkLst>
            <pc:docMk/>
            <pc:sldMk cId="1206623494" sldId="261"/>
            <ac:spMk id="2" creationId="{58890BA2-147B-4C3F-853F-D8DB86E09C0F}"/>
          </ac:spMkLst>
        </pc:spChg>
      </pc:sldChg>
      <pc:sldChg chg="modSp mod">
        <pc:chgData name="浜松　廉斗" userId="f59f8319-7696-4244-9eb9-9a7019838969" providerId="ADAL" clId="{1CA78E34-B41C-45AF-AD42-069C9B129575}" dt="2023-12-08T07:35:03.257" v="974" actId="20577"/>
        <pc:sldMkLst>
          <pc:docMk/>
          <pc:sldMk cId="839351059" sldId="262"/>
        </pc:sldMkLst>
        <pc:spChg chg="mod">
          <ac:chgData name="浜松　廉斗" userId="f59f8319-7696-4244-9eb9-9a7019838969" providerId="ADAL" clId="{1CA78E34-B41C-45AF-AD42-069C9B129575}" dt="2023-12-08T07:35:03.257" v="974" actId="20577"/>
          <ac:spMkLst>
            <pc:docMk/>
            <pc:sldMk cId="839351059" sldId="262"/>
            <ac:spMk id="2" creationId="{58890BA2-147B-4C3F-853F-D8DB86E09C0F}"/>
          </ac:spMkLst>
        </pc:spChg>
      </pc:sldChg>
      <pc:sldChg chg="modSp mod">
        <pc:chgData name="浜松　廉斗" userId="f59f8319-7696-4244-9eb9-9a7019838969" providerId="ADAL" clId="{1CA78E34-B41C-45AF-AD42-069C9B129575}" dt="2023-12-08T07:36:01.629" v="1041" actId="20577"/>
        <pc:sldMkLst>
          <pc:docMk/>
          <pc:sldMk cId="712062972" sldId="263"/>
        </pc:sldMkLst>
        <pc:spChg chg="mod">
          <ac:chgData name="浜松　廉斗" userId="f59f8319-7696-4244-9eb9-9a7019838969" providerId="ADAL" clId="{1CA78E34-B41C-45AF-AD42-069C9B129575}" dt="2023-12-08T07:36:01.629" v="1041" actId="20577"/>
          <ac:spMkLst>
            <pc:docMk/>
            <pc:sldMk cId="712062972" sldId="263"/>
            <ac:spMk id="2" creationId="{58890BA2-147B-4C3F-853F-D8DB86E09C0F}"/>
          </ac:spMkLst>
        </pc:spChg>
      </pc:sldChg>
      <pc:sldChg chg="addSp modSp mod">
        <pc:chgData name="浜松　廉斗" userId="f59f8319-7696-4244-9eb9-9a7019838969" providerId="ADAL" clId="{1CA78E34-B41C-45AF-AD42-069C9B129575}" dt="2023-12-08T07:21:41.282" v="211" actId="1076"/>
        <pc:sldMkLst>
          <pc:docMk/>
          <pc:sldMk cId="576450008" sldId="266"/>
        </pc:sldMkLst>
        <pc:spChg chg="add mod">
          <ac:chgData name="浜松　廉斗" userId="f59f8319-7696-4244-9eb9-9a7019838969" providerId="ADAL" clId="{1CA78E34-B41C-45AF-AD42-069C9B129575}" dt="2023-12-08T07:09:05.299" v="19" actId="20577"/>
          <ac:spMkLst>
            <pc:docMk/>
            <pc:sldMk cId="576450008" sldId="266"/>
            <ac:spMk id="3" creationId="{51C27040-C434-4283-A381-EA27DCDDEA17}"/>
          </ac:spMkLst>
        </pc:spChg>
        <pc:spChg chg="add mod">
          <ac:chgData name="浜松　廉斗" userId="f59f8319-7696-4244-9eb9-9a7019838969" providerId="ADAL" clId="{1CA78E34-B41C-45AF-AD42-069C9B129575}" dt="2023-12-08T07:09:00.215" v="16" actId="1076"/>
          <ac:spMkLst>
            <pc:docMk/>
            <pc:sldMk cId="576450008" sldId="266"/>
            <ac:spMk id="4" creationId="{0E21A147-0C79-40ED-963F-C4259945323E}"/>
          </ac:spMkLst>
        </pc:spChg>
        <pc:spChg chg="add mod">
          <ac:chgData name="浜松　廉斗" userId="f59f8319-7696-4244-9eb9-9a7019838969" providerId="ADAL" clId="{1CA78E34-B41C-45AF-AD42-069C9B129575}" dt="2023-12-08T07:18:22.027" v="137" actId="1076"/>
          <ac:spMkLst>
            <pc:docMk/>
            <pc:sldMk cId="576450008" sldId="266"/>
            <ac:spMk id="5" creationId="{E9CF6073-1E8B-4106-A9B1-5E6450D659D8}"/>
          </ac:spMkLst>
        </pc:spChg>
        <pc:spChg chg="add mod">
          <ac:chgData name="浜松　廉斗" userId="f59f8319-7696-4244-9eb9-9a7019838969" providerId="ADAL" clId="{1CA78E34-B41C-45AF-AD42-069C9B129575}" dt="2023-12-08T07:18:28.157" v="139" actId="1076"/>
          <ac:spMkLst>
            <pc:docMk/>
            <pc:sldMk cId="576450008" sldId="266"/>
            <ac:spMk id="6" creationId="{F6F2CD01-C918-428A-B6F0-1B665F589E83}"/>
          </ac:spMkLst>
        </pc:spChg>
        <pc:spChg chg="add mod">
          <ac:chgData name="浜松　廉斗" userId="f59f8319-7696-4244-9eb9-9a7019838969" providerId="ADAL" clId="{1CA78E34-B41C-45AF-AD42-069C9B129575}" dt="2023-12-08T07:21:31.966" v="209" actId="1076"/>
          <ac:spMkLst>
            <pc:docMk/>
            <pc:sldMk cId="576450008" sldId="266"/>
            <ac:spMk id="7" creationId="{491CE403-E128-4CCF-8775-8749A0A20407}"/>
          </ac:spMkLst>
        </pc:spChg>
        <pc:spChg chg="add mod">
          <ac:chgData name="浜松　廉斗" userId="f59f8319-7696-4244-9eb9-9a7019838969" providerId="ADAL" clId="{1CA78E34-B41C-45AF-AD42-069C9B129575}" dt="2023-12-08T07:21:41.282" v="211" actId="1076"/>
          <ac:spMkLst>
            <pc:docMk/>
            <pc:sldMk cId="576450008" sldId="266"/>
            <ac:spMk id="8" creationId="{0729269A-5B57-4CB7-B90E-B37A8F1C61E1}"/>
          </ac:spMkLst>
        </pc:spChg>
      </pc:sldChg>
      <pc:sldChg chg="del">
        <pc:chgData name="浜松　廉斗" userId="f59f8319-7696-4244-9eb9-9a7019838969" providerId="ADAL" clId="{1CA78E34-B41C-45AF-AD42-069C9B129575}" dt="2023-12-08T07:09:16.921" v="20" actId="47"/>
        <pc:sldMkLst>
          <pc:docMk/>
          <pc:sldMk cId="2214011928" sldId="267"/>
        </pc:sldMkLst>
      </pc:sldChg>
      <pc:sldChg chg="del">
        <pc:chgData name="浜松　廉斗" userId="f59f8319-7696-4244-9eb9-9a7019838969" providerId="ADAL" clId="{1CA78E34-B41C-45AF-AD42-069C9B129575}" dt="2023-12-08T07:09:18.825" v="21" actId="47"/>
        <pc:sldMkLst>
          <pc:docMk/>
          <pc:sldMk cId="2620080479" sldId="268"/>
        </pc:sldMkLst>
      </pc:sldChg>
      <pc:sldChg chg="modSp mod">
        <pc:chgData name="浜松　廉斗" userId="f59f8319-7696-4244-9eb9-9a7019838969" providerId="ADAL" clId="{1CA78E34-B41C-45AF-AD42-069C9B129575}" dt="2023-12-08T07:23:36.083" v="371" actId="1076"/>
        <pc:sldMkLst>
          <pc:docMk/>
          <pc:sldMk cId="153605002" sldId="269"/>
        </pc:sldMkLst>
        <pc:spChg chg="mod">
          <ac:chgData name="浜松　廉斗" userId="f59f8319-7696-4244-9eb9-9a7019838969" providerId="ADAL" clId="{1CA78E34-B41C-45AF-AD42-069C9B129575}" dt="2023-12-08T07:23:36.083" v="371" actId="1076"/>
          <ac:spMkLst>
            <pc:docMk/>
            <pc:sldMk cId="153605002" sldId="269"/>
            <ac:spMk id="2" creationId="{58890BA2-147B-4C3F-853F-D8DB86E09C0F}"/>
          </ac:spMkLst>
        </pc:spChg>
      </pc:sldChg>
      <pc:sldChg chg="addSp delSp modSp add mod">
        <pc:chgData name="浜松　廉斗" userId="f59f8319-7696-4244-9eb9-9a7019838969" providerId="ADAL" clId="{1CA78E34-B41C-45AF-AD42-069C9B129575}" dt="2023-12-08T07:21:44.406" v="212"/>
        <pc:sldMkLst>
          <pc:docMk/>
          <pc:sldMk cId="2760715441" sldId="270"/>
        </pc:sldMkLst>
        <pc:spChg chg="mod">
          <ac:chgData name="浜松　廉斗" userId="f59f8319-7696-4244-9eb9-9a7019838969" providerId="ADAL" clId="{1CA78E34-B41C-45AF-AD42-069C9B129575}" dt="2023-12-08T07:09:28.036" v="26" actId="20577"/>
          <ac:spMkLst>
            <pc:docMk/>
            <pc:sldMk cId="2760715441" sldId="270"/>
            <ac:spMk id="3" creationId="{51C27040-C434-4283-A381-EA27DCDDEA17}"/>
          </ac:spMkLst>
        </pc:spChg>
        <pc:spChg chg="mod">
          <ac:chgData name="浜松　廉斗" userId="f59f8319-7696-4244-9eb9-9a7019838969" providerId="ADAL" clId="{1CA78E34-B41C-45AF-AD42-069C9B129575}" dt="2023-12-08T07:09:31.247" v="29" actId="20577"/>
          <ac:spMkLst>
            <pc:docMk/>
            <pc:sldMk cId="2760715441" sldId="270"/>
            <ac:spMk id="4" creationId="{0E21A147-0C79-40ED-963F-C4259945323E}"/>
          </ac:spMkLst>
        </pc:spChg>
        <pc:spChg chg="add del">
          <ac:chgData name="浜松　廉斗" userId="f59f8319-7696-4244-9eb9-9a7019838969" providerId="ADAL" clId="{1CA78E34-B41C-45AF-AD42-069C9B129575}" dt="2023-12-08T07:18:47.106" v="141" actId="22"/>
          <ac:spMkLst>
            <pc:docMk/>
            <pc:sldMk cId="2760715441" sldId="270"/>
            <ac:spMk id="6" creationId="{AD5FA875-F8BB-4BD8-8C0D-9F09264AA589}"/>
          </ac:spMkLst>
        </pc:spChg>
        <pc:spChg chg="add mod">
          <ac:chgData name="浜松　廉斗" userId="f59f8319-7696-4244-9eb9-9a7019838969" providerId="ADAL" clId="{1CA78E34-B41C-45AF-AD42-069C9B129575}" dt="2023-12-08T07:19:32.693" v="142"/>
          <ac:spMkLst>
            <pc:docMk/>
            <pc:sldMk cId="2760715441" sldId="270"/>
            <ac:spMk id="7" creationId="{DC8DAFEB-50C0-4315-9AC6-62DA011E7C2F}"/>
          </ac:spMkLst>
        </pc:spChg>
        <pc:spChg chg="add mod">
          <ac:chgData name="浜松　廉斗" userId="f59f8319-7696-4244-9eb9-9a7019838969" providerId="ADAL" clId="{1CA78E34-B41C-45AF-AD42-069C9B129575}" dt="2023-12-08T07:19:32.693" v="142"/>
          <ac:spMkLst>
            <pc:docMk/>
            <pc:sldMk cId="2760715441" sldId="270"/>
            <ac:spMk id="8" creationId="{AE132045-6FEE-48A5-9747-4F5491DDB9BE}"/>
          </ac:spMkLst>
        </pc:spChg>
        <pc:spChg chg="add mod">
          <ac:chgData name="浜松　廉斗" userId="f59f8319-7696-4244-9eb9-9a7019838969" providerId="ADAL" clId="{1CA78E34-B41C-45AF-AD42-069C9B129575}" dt="2023-12-08T07:21:44.406" v="212"/>
          <ac:spMkLst>
            <pc:docMk/>
            <pc:sldMk cId="2760715441" sldId="270"/>
            <ac:spMk id="9" creationId="{20448B1C-08E9-46DC-846B-A629F716AD9C}"/>
          </ac:spMkLst>
        </pc:spChg>
        <pc:spChg chg="add mod">
          <ac:chgData name="浜松　廉斗" userId="f59f8319-7696-4244-9eb9-9a7019838969" providerId="ADAL" clId="{1CA78E34-B41C-45AF-AD42-069C9B129575}" dt="2023-12-08T07:21:44.406" v="212"/>
          <ac:spMkLst>
            <pc:docMk/>
            <pc:sldMk cId="2760715441" sldId="270"/>
            <ac:spMk id="10" creationId="{BFD0DAB4-6CCC-476F-9286-E5B048F3383C}"/>
          </ac:spMkLst>
        </pc:spChg>
      </pc:sldChg>
      <pc:sldChg chg="addSp modSp add mod">
        <pc:chgData name="浜松　廉斗" userId="f59f8319-7696-4244-9eb9-9a7019838969" providerId="ADAL" clId="{1CA78E34-B41C-45AF-AD42-069C9B129575}" dt="2023-12-08T07:21:45.137" v="213"/>
        <pc:sldMkLst>
          <pc:docMk/>
          <pc:sldMk cId="3084507272" sldId="271"/>
        </pc:sldMkLst>
        <pc:spChg chg="mod">
          <ac:chgData name="浜松　廉斗" userId="f59f8319-7696-4244-9eb9-9a7019838969" providerId="ADAL" clId="{1CA78E34-B41C-45AF-AD42-069C9B129575}" dt="2023-12-08T07:09:35.230" v="32" actId="20577"/>
          <ac:spMkLst>
            <pc:docMk/>
            <pc:sldMk cId="3084507272" sldId="271"/>
            <ac:spMk id="3" creationId="{51C27040-C434-4283-A381-EA27DCDDEA17}"/>
          </ac:spMkLst>
        </pc:spChg>
        <pc:spChg chg="mod">
          <ac:chgData name="浜松　廉斗" userId="f59f8319-7696-4244-9eb9-9a7019838969" providerId="ADAL" clId="{1CA78E34-B41C-45AF-AD42-069C9B129575}" dt="2023-12-08T07:09:39.057" v="35" actId="20577"/>
          <ac:spMkLst>
            <pc:docMk/>
            <pc:sldMk cId="3084507272" sldId="271"/>
            <ac:spMk id="4" creationId="{0E21A147-0C79-40ED-963F-C4259945323E}"/>
          </ac:spMkLst>
        </pc:spChg>
        <pc:spChg chg="add mod">
          <ac:chgData name="浜松　廉斗" userId="f59f8319-7696-4244-9eb9-9a7019838969" providerId="ADAL" clId="{1CA78E34-B41C-45AF-AD42-069C9B129575}" dt="2023-12-08T07:19:33.406" v="143"/>
          <ac:spMkLst>
            <pc:docMk/>
            <pc:sldMk cId="3084507272" sldId="271"/>
            <ac:spMk id="5" creationId="{8A6303D7-29C2-494A-97FC-6A8BBF5D57AA}"/>
          </ac:spMkLst>
        </pc:spChg>
        <pc:spChg chg="add mod">
          <ac:chgData name="浜松　廉斗" userId="f59f8319-7696-4244-9eb9-9a7019838969" providerId="ADAL" clId="{1CA78E34-B41C-45AF-AD42-069C9B129575}" dt="2023-12-08T07:19:33.406" v="143"/>
          <ac:spMkLst>
            <pc:docMk/>
            <pc:sldMk cId="3084507272" sldId="271"/>
            <ac:spMk id="6" creationId="{F16C6D58-A5EB-4D18-B3C6-6818D96B938A}"/>
          </ac:spMkLst>
        </pc:spChg>
        <pc:spChg chg="add mod">
          <ac:chgData name="浜松　廉斗" userId="f59f8319-7696-4244-9eb9-9a7019838969" providerId="ADAL" clId="{1CA78E34-B41C-45AF-AD42-069C9B129575}" dt="2023-12-08T07:21:45.137" v="213"/>
          <ac:spMkLst>
            <pc:docMk/>
            <pc:sldMk cId="3084507272" sldId="271"/>
            <ac:spMk id="7" creationId="{B214C022-FD08-4D9E-9FF5-21E9AD148730}"/>
          </ac:spMkLst>
        </pc:spChg>
        <pc:spChg chg="add mod">
          <ac:chgData name="浜松　廉斗" userId="f59f8319-7696-4244-9eb9-9a7019838969" providerId="ADAL" clId="{1CA78E34-B41C-45AF-AD42-069C9B129575}" dt="2023-12-08T07:21:45.137" v="213"/>
          <ac:spMkLst>
            <pc:docMk/>
            <pc:sldMk cId="3084507272" sldId="271"/>
            <ac:spMk id="8" creationId="{395D2054-40EF-47AF-9243-72274C8EC429}"/>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801356" y="1237197"/>
            <a:ext cx="9089103" cy="2631887"/>
          </a:xfrm>
        </p:spPr>
        <p:txBody>
          <a:bodyPr anchor="b">
            <a:normAutofit/>
          </a:bodyPr>
          <a:lstStyle>
            <a:lvl1pPr algn="ctr">
              <a:defRPr sz="5291"/>
            </a:lvl1pPr>
          </a:lstStyle>
          <a:p>
            <a:r>
              <a:rPr lang="ja-JP" altLang="en-US"/>
              <a:t>マスター タイトルの書式設定</a:t>
            </a:r>
            <a:endParaRPr lang="en-US" dirty="0"/>
          </a:p>
        </p:txBody>
      </p:sp>
      <p:sp>
        <p:nvSpPr>
          <p:cNvPr id="3" name="Subtitle 2"/>
          <p:cNvSpPr>
            <a:spLocks noGrp="1"/>
          </p:cNvSpPr>
          <p:nvPr>
            <p:ph type="subTitle" idx="1"/>
          </p:nvPr>
        </p:nvSpPr>
        <p:spPr>
          <a:xfrm>
            <a:off x="801356" y="3970580"/>
            <a:ext cx="9089103" cy="1825171"/>
          </a:xfrm>
        </p:spPr>
        <p:txBody>
          <a:bodyPr/>
          <a:lstStyle>
            <a:lvl1pPr marL="0" indent="0" algn="ctr">
              <a:buNone/>
              <a:defRPr sz="2646"/>
            </a:lvl1pPr>
            <a:lvl2pPr marL="503972" indent="0" algn="ctr">
              <a:buNone/>
              <a:defRPr sz="2205"/>
            </a:lvl2pPr>
            <a:lvl3pPr marL="1007943" indent="0" algn="ctr">
              <a:buNone/>
              <a:defRPr sz="1984"/>
            </a:lvl3pPr>
            <a:lvl4pPr marL="1511915" indent="0" algn="ctr">
              <a:buNone/>
              <a:defRPr sz="1764"/>
            </a:lvl4pPr>
            <a:lvl5pPr marL="2015886" indent="0" algn="ctr">
              <a:buNone/>
              <a:defRPr sz="1764"/>
            </a:lvl5pPr>
            <a:lvl6pPr marL="2519858" indent="0" algn="ctr">
              <a:buNone/>
              <a:defRPr sz="1764"/>
            </a:lvl6pPr>
            <a:lvl7pPr marL="3023829" indent="0" algn="ctr">
              <a:buNone/>
              <a:defRPr sz="1764"/>
            </a:lvl7pPr>
            <a:lvl8pPr marL="3527801" indent="0" algn="ctr">
              <a:buNone/>
              <a:defRPr sz="1764"/>
            </a:lvl8pPr>
            <a:lvl9pPr marL="4031772" indent="0" algn="ctr">
              <a:buNone/>
              <a:defRPr sz="1764"/>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568734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801366" y="4728240"/>
            <a:ext cx="9091868" cy="903187"/>
          </a:xfrm>
        </p:spPr>
        <p:txBody>
          <a:bodyPr anchor="b">
            <a:normAutofit/>
          </a:bodyPr>
          <a:lstStyle>
            <a:lvl1pPr>
              <a:defRPr sz="3086"/>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801366" y="684893"/>
            <a:ext cx="9091868" cy="3725532"/>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01356" y="5631427"/>
            <a:ext cx="9090495" cy="752299"/>
          </a:xfrm>
        </p:spPr>
        <p:txBody>
          <a:bodyPr>
            <a:normAutofit/>
          </a:bodyPr>
          <a:lstStyle>
            <a:lvl1pPr marL="0" indent="0" algn="ctr">
              <a:buNone/>
              <a:defRPr sz="198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2024/2/19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742979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801355" y="671973"/>
            <a:ext cx="9079765" cy="3775273"/>
          </a:xfrm>
        </p:spPr>
        <p:txBody>
          <a:bodyPr anchor="ctr"/>
          <a:lstStyle>
            <a:lvl1pPr>
              <a:defRPr sz="3527"/>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801357" y="4635035"/>
            <a:ext cx="9079764" cy="1755090"/>
          </a:xfrm>
        </p:spPr>
        <p:txBody>
          <a:bodyPr anchor="ct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2024/2/19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3749919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268260" y="671971"/>
            <a:ext cx="8158078" cy="3299122"/>
          </a:xfrm>
        </p:spPr>
        <p:txBody>
          <a:bodyPr anchor="ctr"/>
          <a:lstStyle>
            <a:lvl1pPr>
              <a:defRPr sz="3527"/>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508925" y="3979392"/>
            <a:ext cx="7675356" cy="470481"/>
          </a:xfrm>
        </p:spPr>
        <p:txBody>
          <a:bodyPr anchor="t">
            <a:normAutofit/>
          </a:bodyPr>
          <a:lstStyle>
            <a:lvl1pPr marL="0" indent="0" algn="r">
              <a:buNone/>
              <a:defRPr sz="1543"/>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4" name="Text Placeholder 3"/>
          <p:cNvSpPr>
            <a:spLocks noGrp="1"/>
          </p:cNvSpPr>
          <p:nvPr>
            <p:ph type="body" sz="half" idx="2"/>
          </p:nvPr>
        </p:nvSpPr>
        <p:spPr>
          <a:xfrm>
            <a:off x="801354" y="4635037"/>
            <a:ext cx="9079765" cy="1748690"/>
          </a:xfrm>
        </p:spPr>
        <p:txBody>
          <a:bodyPr anchor="ctr">
            <a:normAutofit/>
          </a:bodyP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2024/2/19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
        <p:nvSpPr>
          <p:cNvPr id="10" name="TextBox 9"/>
          <p:cNvSpPr txBox="1"/>
          <p:nvPr/>
        </p:nvSpPr>
        <p:spPr>
          <a:xfrm>
            <a:off x="590768" y="707410"/>
            <a:ext cx="534591" cy="644607"/>
          </a:xfrm>
          <a:prstGeom prst="rect">
            <a:avLst/>
          </a:prstGeom>
        </p:spPr>
        <p:txBody>
          <a:bodyPr vert="horz" lIns="100796" tIns="50398" rIns="100796" bIns="5039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818" dirty="0">
                <a:solidFill>
                  <a:schemeClr val="tx1"/>
                </a:solidFill>
                <a:effectLst/>
              </a:rPr>
              <a:t>“</a:t>
            </a:r>
          </a:p>
        </p:txBody>
      </p:sp>
      <p:sp>
        <p:nvSpPr>
          <p:cNvPr id="14" name="TextBox 13"/>
          <p:cNvSpPr txBox="1"/>
          <p:nvPr/>
        </p:nvSpPr>
        <p:spPr>
          <a:xfrm>
            <a:off x="9291869" y="3387828"/>
            <a:ext cx="534591" cy="644607"/>
          </a:xfrm>
          <a:prstGeom prst="rect">
            <a:avLst/>
          </a:prstGeom>
        </p:spPr>
        <p:txBody>
          <a:bodyPr vert="horz" lIns="100796" tIns="50398" rIns="100796" bIns="5039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818" dirty="0">
                <a:solidFill>
                  <a:schemeClr val="tx1"/>
                </a:solidFill>
                <a:effectLst/>
              </a:rPr>
              <a:t>”</a:t>
            </a:r>
          </a:p>
        </p:txBody>
      </p:sp>
    </p:spTree>
    <p:extLst>
      <p:ext uri="{BB962C8B-B14F-4D97-AF65-F5344CB8AC3E}">
        <p14:creationId xmlns:p14="http://schemas.microsoft.com/office/powerpoint/2010/main" val="3527159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801366" y="2344561"/>
            <a:ext cx="9081137" cy="2768833"/>
          </a:xfrm>
        </p:spPr>
        <p:txBody>
          <a:bodyPr anchor="b"/>
          <a:lstStyle>
            <a:lvl1pPr>
              <a:defRPr sz="3527"/>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801355" y="5126377"/>
            <a:ext cx="9079765" cy="1257349"/>
          </a:xfrm>
        </p:spPr>
        <p:txBody>
          <a:bodyPr anchor="t"/>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2024/2/19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1296220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801354" y="671973"/>
            <a:ext cx="9079765" cy="1461188"/>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801356" y="2301987"/>
            <a:ext cx="2893030" cy="907541"/>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8" name="Text Placeholder 3"/>
          <p:cNvSpPr>
            <a:spLocks noGrp="1"/>
          </p:cNvSpPr>
          <p:nvPr>
            <p:ph type="body" sz="half" idx="15"/>
          </p:nvPr>
        </p:nvSpPr>
        <p:spPr>
          <a:xfrm>
            <a:off x="801356" y="3209526"/>
            <a:ext cx="2893030"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9" name="Text Placeholder 4"/>
          <p:cNvSpPr>
            <a:spLocks noGrp="1"/>
          </p:cNvSpPr>
          <p:nvPr>
            <p:ph type="body" sz="quarter" idx="3"/>
          </p:nvPr>
        </p:nvSpPr>
        <p:spPr>
          <a:xfrm>
            <a:off x="3897950" y="2301986"/>
            <a:ext cx="2892681" cy="907540"/>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10" name="Text Placeholder 3"/>
          <p:cNvSpPr>
            <a:spLocks noGrp="1"/>
          </p:cNvSpPr>
          <p:nvPr>
            <p:ph type="body" sz="half" idx="16"/>
          </p:nvPr>
        </p:nvSpPr>
        <p:spPr>
          <a:xfrm>
            <a:off x="3897950" y="3209526"/>
            <a:ext cx="2893789"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11" name="Text Placeholder 4"/>
          <p:cNvSpPr>
            <a:spLocks noGrp="1"/>
          </p:cNvSpPr>
          <p:nvPr>
            <p:ph type="body" sz="quarter" idx="13"/>
          </p:nvPr>
        </p:nvSpPr>
        <p:spPr>
          <a:xfrm>
            <a:off x="6992209" y="2301986"/>
            <a:ext cx="2886238" cy="907540"/>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12" name="Text Placeholder 3"/>
          <p:cNvSpPr>
            <a:spLocks noGrp="1"/>
          </p:cNvSpPr>
          <p:nvPr>
            <p:ph type="body" sz="half" idx="17"/>
          </p:nvPr>
        </p:nvSpPr>
        <p:spPr>
          <a:xfrm>
            <a:off x="6994882" y="3209526"/>
            <a:ext cx="2886238"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2024/2/19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5275834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801355" y="671973"/>
            <a:ext cx="9079765" cy="1461188"/>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801356" y="4397296"/>
            <a:ext cx="2893029"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957650" y="2306302"/>
            <a:ext cx="2578287"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1" name="Text Placeholder 3"/>
          <p:cNvSpPr>
            <a:spLocks noGrp="1"/>
          </p:cNvSpPr>
          <p:nvPr>
            <p:ph type="body" sz="half" idx="18"/>
          </p:nvPr>
        </p:nvSpPr>
        <p:spPr>
          <a:xfrm>
            <a:off x="801356" y="5032518"/>
            <a:ext cx="2893029" cy="135120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22" name="Text Placeholder 4"/>
          <p:cNvSpPr>
            <a:spLocks noGrp="1"/>
          </p:cNvSpPr>
          <p:nvPr>
            <p:ph type="body" sz="quarter" idx="3"/>
          </p:nvPr>
        </p:nvSpPr>
        <p:spPr>
          <a:xfrm>
            <a:off x="3896042" y="4397296"/>
            <a:ext cx="2893053"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006796" y="2306302"/>
            <a:ext cx="2569933"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4" name="Text Placeholder 3"/>
          <p:cNvSpPr>
            <a:spLocks noGrp="1"/>
          </p:cNvSpPr>
          <p:nvPr>
            <p:ph type="body" sz="half" idx="19"/>
          </p:nvPr>
        </p:nvSpPr>
        <p:spPr>
          <a:xfrm>
            <a:off x="3894854" y="5032517"/>
            <a:ext cx="2894240" cy="135120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25" name="Text Placeholder 4"/>
          <p:cNvSpPr>
            <a:spLocks noGrp="1"/>
          </p:cNvSpPr>
          <p:nvPr>
            <p:ph type="body" sz="quarter" idx="13"/>
          </p:nvPr>
        </p:nvSpPr>
        <p:spPr>
          <a:xfrm>
            <a:off x="6992319" y="4397296"/>
            <a:ext cx="2885088"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7149628" y="2306302"/>
            <a:ext cx="2571326"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7" name="Text Placeholder 3"/>
          <p:cNvSpPr>
            <a:spLocks noGrp="1"/>
          </p:cNvSpPr>
          <p:nvPr>
            <p:ph type="body" sz="half" idx="20"/>
          </p:nvPr>
        </p:nvSpPr>
        <p:spPr>
          <a:xfrm>
            <a:off x="6992208" y="5032519"/>
            <a:ext cx="2888911" cy="1351206"/>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2024/2/19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7160083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8296024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51329" y="671971"/>
            <a:ext cx="2229791" cy="5711756"/>
          </a:xfrm>
        </p:spPr>
        <p:txBody>
          <a:bodyPr vert="eaVert"/>
          <a:lstStyle>
            <a:lvl1pPr algn="l">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01356" y="671971"/>
            <a:ext cx="6716326" cy="5711756"/>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1195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933895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077990" y="724472"/>
            <a:ext cx="8535834" cy="3144614"/>
          </a:xfrm>
        </p:spPr>
        <p:txBody>
          <a:bodyPr anchor="b">
            <a:normAutofit/>
          </a:bodyPr>
          <a:lstStyle>
            <a:lvl1pPr>
              <a:defRPr sz="3748"/>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077990" y="3970582"/>
            <a:ext cx="8535834" cy="1653678"/>
          </a:xfrm>
        </p:spPr>
        <p:txBody>
          <a:bodyPr/>
          <a:lstStyle>
            <a:lvl1pPr marL="0" indent="0" algn="ctr">
              <a:buNone/>
              <a:defRPr sz="2646">
                <a:solidFill>
                  <a:schemeClr val="tx1">
                    <a:tint val="75000"/>
                  </a:schemeClr>
                </a:solidFill>
              </a:defRPr>
            </a:lvl1pPr>
            <a:lvl2pPr marL="503972" indent="0">
              <a:buNone/>
              <a:defRPr sz="2205">
                <a:solidFill>
                  <a:schemeClr val="tx1">
                    <a:tint val="75000"/>
                  </a:schemeClr>
                </a:solidFill>
              </a:defRPr>
            </a:lvl2pPr>
            <a:lvl3pPr marL="1007943" indent="0">
              <a:buNone/>
              <a:defRPr sz="1984">
                <a:solidFill>
                  <a:schemeClr val="tx1">
                    <a:tint val="75000"/>
                  </a:schemeClr>
                </a:solidFill>
              </a:defRPr>
            </a:lvl3pPr>
            <a:lvl4pPr marL="1511915" indent="0">
              <a:buNone/>
              <a:defRPr sz="1764">
                <a:solidFill>
                  <a:schemeClr val="tx1">
                    <a:tint val="75000"/>
                  </a:schemeClr>
                </a:solidFill>
              </a:defRPr>
            </a:lvl4pPr>
            <a:lvl5pPr marL="2015886" indent="0">
              <a:buNone/>
              <a:defRPr sz="1764">
                <a:solidFill>
                  <a:schemeClr val="tx1">
                    <a:tint val="75000"/>
                  </a:schemeClr>
                </a:solidFill>
              </a:defRPr>
            </a:lvl5pPr>
            <a:lvl6pPr marL="2519858" indent="0">
              <a:buNone/>
              <a:defRPr sz="1764">
                <a:solidFill>
                  <a:schemeClr val="tx1">
                    <a:tint val="75000"/>
                  </a:schemeClr>
                </a:solidFill>
              </a:defRPr>
            </a:lvl6pPr>
            <a:lvl7pPr marL="3023829" indent="0">
              <a:buNone/>
              <a:defRPr sz="1764">
                <a:solidFill>
                  <a:schemeClr val="tx1">
                    <a:tint val="75000"/>
                  </a:schemeClr>
                </a:solidFill>
              </a:defRPr>
            </a:lvl7pPr>
            <a:lvl8pPr marL="3527801" indent="0">
              <a:buNone/>
              <a:defRPr sz="1764">
                <a:solidFill>
                  <a:schemeClr val="tx1">
                    <a:tint val="75000"/>
                  </a:schemeClr>
                </a:solidFill>
              </a:defRPr>
            </a:lvl8pPr>
            <a:lvl9pPr marL="4031772" indent="0">
              <a:buNone/>
              <a:defRPr sz="1764">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2024/2/19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539281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01357" y="671973"/>
            <a:ext cx="9079764" cy="1462023"/>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01356" y="2301986"/>
            <a:ext cx="4477726" cy="408174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413785" y="2301986"/>
            <a:ext cx="4467335" cy="408174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2024/2/19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188294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01357" y="671973"/>
            <a:ext cx="9079764" cy="1461188"/>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70382" y="2301986"/>
            <a:ext cx="4209756" cy="908210"/>
          </a:xfrm>
        </p:spPr>
        <p:txBody>
          <a:bodyPr anchor="b"/>
          <a:lstStyle>
            <a:lvl1pPr marL="0" indent="0">
              <a:lnSpc>
                <a:spcPct val="100000"/>
              </a:lnSpc>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4" name="Content Placeholder 3"/>
          <p:cNvSpPr>
            <a:spLocks noGrp="1"/>
          </p:cNvSpPr>
          <p:nvPr>
            <p:ph sz="half" idx="2"/>
          </p:nvPr>
        </p:nvSpPr>
        <p:spPr>
          <a:xfrm>
            <a:off x="801355" y="3210197"/>
            <a:ext cx="4478782" cy="317352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681757" y="2301986"/>
            <a:ext cx="4199363" cy="908210"/>
          </a:xfrm>
        </p:spPr>
        <p:txBody>
          <a:bodyPr anchor="b"/>
          <a:lstStyle>
            <a:lvl1pPr marL="0" indent="0">
              <a:lnSpc>
                <a:spcPct val="100000"/>
              </a:lnSpc>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6" name="Content Placeholder 5"/>
          <p:cNvSpPr>
            <a:spLocks noGrp="1"/>
          </p:cNvSpPr>
          <p:nvPr>
            <p:ph sz="quarter" idx="4"/>
          </p:nvPr>
        </p:nvSpPr>
        <p:spPr>
          <a:xfrm>
            <a:off x="5412730" y="3210197"/>
            <a:ext cx="4468390" cy="317352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EFB48BE-D444-4AA4-A2AB-2E35F8924030}" type="datetimeFigureOut">
              <a:rPr kumimoji="1" lang="ja-JP" altLang="en-US" smtClean="0"/>
              <a:t>2024/2/19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138316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2024/2/19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379458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FB48BE-D444-4AA4-A2AB-2E35F8924030}" type="datetimeFigureOut">
              <a:rPr kumimoji="1" lang="ja-JP" altLang="en-US" smtClean="0"/>
              <a:t>2024/2/19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522410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04366" y="671971"/>
            <a:ext cx="3448388" cy="2603888"/>
          </a:xfrm>
        </p:spPr>
        <p:txBody>
          <a:bodyPr anchor="b">
            <a:normAutofit/>
          </a:bodyPr>
          <a:lstStyle>
            <a:lvl1pPr>
              <a:defRPr sz="3086"/>
            </a:lvl1pPr>
          </a:lstStyle>
          <a:p>
            <a:r>
              <a:rPr lang="ja-JP" altLang="en-US"/>
              <a:t>マスター タイトルの書式設定</a:t>
            </a:r>
            <a:endParaRPr lang="en-US" dirty="0"/>
          </a:p>
        </p:txBody>
      </p:sp>
      <p:sp>
        <p:nvSpPr>
          <p:cNvPr id="3" name="Content Placeholder 2"/>
          <p:cNvSpPr>
            <a:spLocks noGrp="1"/>
          </p:cNvSpPr>
          <p:nvPr>
            <p:ph idx="1"/>
          </p:nvPr>
        </p:nvSpPr>
        <p:spPr>
          <a:xfrm>
            <a:off x="4453225" y="671971"/>
            <a:ext cx="5427895" cy="5711754"/>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04366" y="3275861"/>
            <a:ext cx="3448388" cy="3107865"/>
          </a:xfrm>
        </p:spPr>
        <p:txBody>
          <a:bodyP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2024/2/19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003547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04367" y="671971"/>
            <a:ext cx="4873057" cy="2603888"/>
          </a:xfrm>
        </p:spPr>
        <p:txBody>
          <a:bodyPr anchor="b">
            <a:normAutofit/>
          </a:bodyPr>
          <a:lstStyle>
            <a:lvl1pPr>
              <a:defRPr sz="3527"/>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138593" y="836526"/>
            <a:ext cx="3469154" cy="538264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01355" y="3275859"/>
            <a:ext cx="4877312" cy="3107866"/>
          </a:xfrm>
        </p:spPr>
        <p:txBody>
          <a:bodyPr>
            <a:normAutofit/>
          </a:bodyPr>
          <a:lstStyle>
            <a:lvl1pPr marL="0" indent="0" algn="ctr">
              <a:buNone/>
              <a:defRPr sz="198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2024/2/19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280588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1357" y="671973"/>
            <a:ext cx="9079764" cy="146202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01355" y="2310522"/>
            <a:ext cx="9079765" cy="4073203"/>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733892" y="6485223"/>
            <a:ext cx="2405658" cy="402483"/>
          </a:xfrm>
          <a:prstGeom prst="rect">
            <a:avLst/>
          </a:prstGeom>
        </p:spPr>
        <p:txBody>
          <a:bodyPr vert="horz" lIns="91440" tIns="45720" rIns="91440" bIns="45720" rtlCol="0" anchor="ctr"/>
          <a:lstStyle>
            <a:lvl1pPr algn="r">
              <a:defRPr sz="1102">
                <a:solidFill>
                  <a:schemeClr val="tx1">
                    <a:tint val="75000"/>
                  </a:schemeClr>
                </a:solidFill>
              </a:defRPr>
            </a:lvl1pPr>
          </a:lstStyle>
          <a:p>
            <a:fld id="{0EFB48BE-D444-4AA4-A2AB-2E35F8924030}" type="datetimeFigureOut">
              <a:rPr kumimoji="1" lang="ja-JP" altLang="en-US" smtClean="0"/>
              <a:t>2024/2/19</a:t>
            </a:fld>
            <a:endParaRPr kumimoji="1" lang="ja-JP" altLang="en-US"/>
          </a:p>
        </p:txBody>
      </p:sp>
      <p:sp>
        <p:nvSpPr>
          <p:cNvPr id="5" name="Footer Placeholder 4"/>
          <p:cNvSpPr>
            <a:spLocks noGrp="1"/>
          </p:cNvSpPr>
          <p:nvPr>
            <p:ph type="ftr" sz="quarter" idx="3"/>
          </p:nvPr>
        </p:nvSpPr>
        <p:spPr>
          <a:xfrm>
            <a:off x="801356" y="6485223"/>
            <a:ext cx="5851790" cy="402483"/>
          </a:xfrm>
          <a:prstGeom prst="rect">
            <a:avLst/>
          </a:prstGeom>
        </p:spPr>
        <p:txBody>
          <a:bodyPr vert="horz" lIns="91440" tIns="45720" rIns="91440" bIns="45720" rtlCol="0" anchor="ctr"/>
          <a:lstStyle>
            <a:lvl1pPr algn="l">
              <a:defRPr sz="1102">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9220297" y="6485223"/>
            <a:ext cx="660824" cy="402483"/>
          </a:xfrm>
          <a:prstGeom prst="rect">
            <a:avLst/>
          </a:prstGeom>
        </p:spPr>
        <p:txBody>
          <a:bodyPr vert="horz" lIns="91440" tIns="45720" rIns="91440" bIns="45720" rtlCol="0" anchor="ctr"/>
          <a:lstStyle>
            <a:lvl1pPr algn="r">
              <a:defRPr sz="1102">
                <a:solidFill>
                  <a:schemeClr val="tx1">
                    <a:tint val="75000"/>
                  </a:schemeClr>
                </a:solidFill>
              </a:defRPr>
            </a:lvl1p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587035991"/>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ctr" defTabSz="1007943" rtl="0" eaLnBrk="1" latinLnBrk="0" hangingPunct="1">
        <a:lnSpc>
          <a:spcPct val="90000"/>
        </a:lnSpc>
        <a:spcBef>
          <a:spcPct val="0"/>
        </a:spcBef>
        <a:buNone/>
        <a:defRPr kumimoji="1" sz="3748"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51986" indent="-251986" algn="l" defTabSz="1007943" rtl="0" eaLnBrk="1" latinLnBrk="0" hangingPunct="1">
        <a:lnSpc>
          <a:spcPct val="120000"/>
        </a:lnSpc>
        <a:spcBef>
          <a:spcPts val="1102"/>
        </a:spcBef>
        <a:buFont typeface="Arial" panose="020B0604020202020204" pitchFamily="34" charset="0"/>
        <a:buChar char="•"/>
        <a:defRPr kumimoji="1" sz="2205" kern="1200">
          <a:solidFill>
            <a:schemeClr val="tx1"/>
          </a:solidFill>
          <a:effectLst>
            <a:outerShdw blurRad="50800" dist="38100" dir="2700000" algn="tl" rotWithShape="0">
              <a:srgbClr val="000000">
                <a:alpha val="48000"/>
              </a:srgbClr>
            </a:outerShdw>
          </a:effectLst>
          <a:latin typeface="+mn-lt"/>
          <a:ea typeface="+mn-ea"/>
          <a:cs typeface="+mn-cs"/>
        </a:defRPr>
      </a:lvl1pPr>
      <a:lvl2pPr marL="755957" indent="-251986" algn="l" defTabSz="1007943" rtl="0" eaLnBrk="1" latinLnBrk="0" hangingPunct="1">
        <a:lnSpc>
          <a:spcPct val="120000"/>
        </a:lnSpc>
        <a:spcBef>
          <a:spcPts val="551"/>
        </a:spcBef>
        <a:buFont typeface="Arial" panose="020B0604020202020204" pitchFamily="34" charset="0"/>
        <a:buChar char="•"/>
        <a:defRPr kumimoji="1" sz="1984" kern="1200">
          <a:solidFill>
            <a:schemeClr val="tx1"/>
          </a:solidFill>
          <a:effectLst>
            <a:outerShdw blurRad="50800" dist="38100" dir="2700000" algn="tl" rotWithShape="0">
              <a:srgbClr val="000000">
                <a:alpha val="48000"/>
              </a:srgbClr>
            </a:outerShdw>
          </a:effectLst>
          <a:latin typeface="+mn-lt"/>
          <a:ea typeface="+mn-ea"/>
          <a:cs typeface="+mn-cs"/>
        </a:defRPr>
      </a:lvl2pPr>
      <a:lvl3pPr marL="1259929" indent="-251986" algn="l" defTabSz="1007943" rtl="0" eaLnBrk="1" latinLnBrk="0" hangingPunct="1">
        <a:lnSpc>
          <a:spcPct val="120000"/>
        </a:lnSpc>
        <a:spcBef>
          <a:spcPts val="551"/>
        </a:spcBef>
        <a:buFont typeface="Arial" panose="020B0604020202020204" pitchFamily="34" charset="0"/>
        <a:buChar char="•"/>
        <a:defRPr kumimoji="1" sz="1764" kern="1200">
          <a:solidFill>
            <a:schemeClr val="tx1"/>
          </a:solidFill>
          <a:effectLst>
            <a:outerShdw blurRad="50800" dist="38100" dir="2700000" algn="tl" rotWithShape="0">
              <a:srgbClr val="000000">
                <a:alpha val="48000"/>
              </a:srgbClr>
            </a:outerShdw>
          </a:effectLst>
          <a:latin typeface="+mn-lt"/>
          <a:ea typeface="+mn-ea"/>
          <a:cs typeface="+mn-cs"/>
        </a:defRPr>
      </a:lvl3pPr>
      <a:lvl4pPr marL="1763900" indent="-251986" algn="l" defTabSz="1007943" rtl="0" eaLnBrk="1" latinLnBrk="0" hangingPunct="1">
        <a:lnSpc>
          <a:spcPct val="120000"/>
        </a:lnSpc>
        <a:spcBef>
          <a:spcPts val="551"/>
        </a:spcBef>
        <a:buFont typeface="Arial" panose="020B0604020202020204" pitchFamily="34" charset="0"/>
        <a:buChar char="•"/>
        <a:defRPr kumimoji="1" sz="1543" kern="1200">
          <a:solidFill>
            <a:schemeClr val="tx1"/>
          </a:solidFill>
          <a:effectLst>
            <a:outerShdw blurRad="50800" dist="38100" dir="2700000" algn="tl" rotWithShape="0">
              <a:srgbClr val="000000">
                <a:alpha val="48000"/>
              </a:srgbClr>
            </a:outerShdw>
          </a:effectLst>
          <a:latin typeface="+mn-lt"/>
          <a:ea typeface="+mn-ea"/>
          <a:cs typeface="+mn-cs"/>
        </a:defRPr>
      </a:lvl4pPr>
      <a:lvl5pPr marL="2267872"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5pPr>
      <a:lvl6pPr marL="2771844"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6pPr>
      <a:lvl7pPr marL="3275815"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7pPr>
      <a:lvl8pPr marL="3779787"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8pPr>
      <a:lvl9pPr marL="4283758"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1007943" rtl="0" eaLnBrk="1" latinLnBrk="0" hangingPunct="1">
        <a:defRPr kumimoji="1" sz="1984" kern="1200">
          <a:solidFill>
            <a:schemeClr val="tx1"/>
          </a:solidFill>
          <a:latin typeface="+mn-lt"/>
          <a:ea typeface="+mn-ea"/>
          <a:cs typeface="+mn-cs"/>
        </a:defRPr>
      </a:lvl1pPr>
      <a:lvl2pPr marL="503972" algn="l" defTabSz="1007943" rtl="0" eaLnBrk="1" latinLnBrk="0" hangingPunct="1">
        <a:defRPr kumimoji="1" sz="1984" kern="1200">
          <a:solidFill>
            <a:schemeClr val="tx1"/>
          </a:solidFill>
          <a:latin typeface="+mn-lt"/>
          <a:ea typeface="+mn-ea"/>
          <a:cs typeface="+mn-cs"/>
        </a:defRPr>
      </a:lvl2pPr>
      <a:lvl3pPr marL="1007943" algn="l" defTabSz="1007943" rtl="0" eaLnBrk="1" latinLnBrk="0" hangingPunct="1">
        <a:defRPr kumimoji="1" sz="1984" kern="1200">
          <a:solidFill>
            <a:schemeClr val="tx1"/>
          </a:solidFill>
          <a:latin typeface="+mn-lt"/>
          <a:ea typeface="+mn-ea"/>
          <a:cs typeface="+mn-cs"/>
        </a:defRPr>
      </a:lvl3pPr>
      <a:lvl4pPr marL="1511915" algn="l" defTabSz="1007943" rtl="0" eaLnBrk="1" latinLnBrk="0" hangingPunct="1">
        <a:defRPr kumimoji="1" sz="1984" kern="1200">
          <a:solidFill>
            <a:schemeClr val="tx1"/>
          </a:solidFill>
          <a:latin typeface="+mn-lt"/>
          <a:ea typeface="+mn-ea"/>
          <a:cs typeface="+mn-cs"/>
        </a:defRPr>
      </a:lvl4pPr>
      <a:lvl5pPr marL="2015886" algn="l" defTabSz="1007943" rtl="0" eaLnBrk="1" latinLnBrk="0" hangingPunct="1">
        <a:defRPr kumimoji="1" sz="1984" kern="1200">
          <a:solidFill>
            <a:schemeClr val="tx1"/>
          </a:solidFill>
          <a:latin typeface="+mn-lt"/>
          <a:ea typeface="+mn-ea"/>
          <a:cs typeface="+mn-cs"/>
        </a:defRPr>
      </a:lvl5pPr>
      <a:lvl6pPr marL="2519858" algn="l" defTabSz="1007943" rtl="0" eaLnBrk="1" latinLnBrk="0" hangingPunct="1">
        <a:defRPr kumimoji="1" sz="1984" kern="1200">
          <a:solidFill>
            <a:schemeClr val="tx1"/>
          </a:solidFill>
          <a:latin typeface="+mn-lt"/>
          <a:ea typeface="+mn-ea"/>
          <a:cs typeface="+mn-cs"/>
        </a:defRPr>
      </a:lvl6pPr>
      <a:lvl7pPr marL="3023829" algn="l" defTabSz="1007943" rtl="0" eaLnBrk="1" latinLnBrk="0" hangingPunct="1">
        <a:defRPr kumimoji="1" sz="1984" kern="1200">
          <a:solidFill>
            <a:schemeClr val="tx1"/>
          </a:solidFill>
          <a:latin typeface="+mn-lt"/>
          <a:ea typeface="+mn-ea"/>
          <a:cs typeface="+mn-cs"/>
        </a:defRPr>
      </a:lvl7pPr>
      <a:lvl8pPr marL="3527801" algn="l" defTabSz="1007943" rtl="0" eaLnBrk="1" latinLnBrk="0" hangingPunct="1">
        <a:defRPr kumimoji="1" sz="1984" kern="1200">
          <a:solidFill>
            <a:schemeClr val="tx1"/>
          </a:solidFill>
          <a:latin typeface="+mn-lt"/>
          <a:ea typeface="+mn-ea"/>
          <a:cs typeface="+mn-cs"/>
        </a:defRPr>
      </a:lvl8pPr>
      <a:lvl9pPr marL="4031772" algn="l" defTabSz="1007943" rtl="0" eaLnBrk="1" latinLnBrk="0" hangingPunct="1">
        <a:defRPr kumimoji="1"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s://github.com/Hmmtrnt"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22B52D-371B-4C7F-8F3B-0981CAAA93EF}"/>
              </a:ext>
            </a:extLst>
          </p:cNvPr>
          <p:cNvSpPr>
            <a:spLocks noGrp="1"/>
          </p:cNvSpPr>
          <p:nvPr>
            <p:ph type="ctrTitle"/>
          </p:nvPr>
        </p:nvSpPr>
        <p:spPr>
          <a:xfrm>
            <a:off x="818724" y="638220"/>
            <a:ext cx="9054363" cy="3141617"/>
          </a:xfrm>
        </p:spPr>
        <p:txBody>
          <a:bodyPr>
            <a:normAutofit fontScale="90000"/>
          </a:bodyPr>
          <a:lstStyle/>
          <a:p>
            <a:pPr algn="ctr"/>
            <a:r>
              <a:rPr lang="en-US" altLang="ja-JP" sz="11500" dirty="0">
                <a:latin typeface="メイリオ" panose="020B0604030504040204" pitchFamily="50" charset="-128"/>
                <a:ea typeface="メイリオ" panose="020B0604030504040204" pitchFamily="50" charset="-128"/>
              </a:rPr>
              <a:t>Portfolio</a:t>
            </a:r>
            <a:endParaRPr kumimoji="1" lang="ja-JP" altLang="en-US" sz="11500" dirty="0">
              <a:latin typeface="メイリオ" panose="020B0604030504040204" pitchFamily="50" charset="-128"/>
              <a:ea typeface="メイリオ" panose="020B0604030504040204" pitchFamily="50" charset="-128"/>
            </a:endParaRPr>
          </a:p>
        </p:txBody>
      </p:sp>
      <p:sp>
        <p:nvSpPr>
          <p:cNvPr id="3" name="字幕 2">
            <a:extLst>
              <a:ext uri="{FF2B5EF4-FFF2-40B4-BE49-F238E27FC236}">
                <a16:creationId xmlns:a16="http://schemas.microsoft.com/office/drawing/2014/main" id="{1D1B5FA6-791C-4DFF-87CB-AE5E01FE492F}"/>
              </a:ext>
            </a:extLst>
          </p:cNvPr>
          <p:cNvSpPr>
            <a:spLocks noGrp="1"/>
          </p:cNvSpPr>
          <p:nvPr>
            <p:ph type="subTitle" idx="1"/>
          </p:nvPr>
        </p:nvSpPr>
        <p:spPr>
          <a:xfrm>
            <a:off x="1871067" y="5125010"/>
            <a:ext cx="8018860" cy="1825171"/>
          </a:xfrm>
        </p:spPr>
        <p:txBody>
          <a:bodyPr/>
          <a:lstStyle/>
          <a:p>
            <a:pPr algn="r"/>
            <a:r>
              <a:rPr kumimoji="1" lang="ja-JP" altLang="en-US" dirty="0">
                <a:latin typeface="メイリオ" panose="020B0604030504040204" pitchFamily="50" charset="-128"/>
                <a:ea typeface="メイリオ" panose="020B0604030504040204" pitchFamily="50" charset="-128"/>
              </a:rPr>
              <a:t>福岡情報</a:t>
            </a:r>
            <a:r>
              <a:rPr kumimoji="1" lang="en-US" altLang="ja-JP" dirty="0">
                <a:latin typeface="メイリオ" panose="020B0604030504040204" pitchFamily="50" charset="-128"/>
                <a:ea typeface="メイリオ" panose="020B0604030504040204" pitchFamily="50" charset="-128"/>
              </a:rPr>
              <a:t>IT</a:t>
            </a:r>
            <a:r>
              <a:rPr kumimoji="1" lang="ja-JP" altLang="en-US" dirty="0">
                <a:latin typeface="メイリオ" panose="020B0604030504040204" pitchFamily="50" charset="-128"/>
                <a:ea typeface="メイリオ" panose="020B0604030504040204" pitchFamily="50" charset="-128"/>
              </a:rPr>
              <a:t>クリエイター専門学校</a:t>
            </a:r>
            <a:endParaRPr kumimoji="1" lang="en-US" altLang="ja-JP" dirty="0">
              <a:latin typeface="メイリオ" panose="020B0604030504040204" pitchFamily="50" charset="-128"/>
              <a:ea typeface="メイリオ" panose="020B0604030504040204" pitchFamily="50" charset="-128"/>
            </a:endParaRPr>
          </a:p>
          <a:p>
            <a:pPr algn="r"/>
            <a:r>
              <a:rPr lang="ja-JP" altLang="en-US" dirty="0">
                <a:latin typeface="メイリオ" panose="020B0604030504040204" pitchFamily="50" charset="-128"/>
                <a:ea typeface="メイリオ" panose="020B0604030504040204" pitchFamily="50" charset="-128"/>
              </a:rPr>
              <a:t>ゲーム・クリエイターコース</a:t>
            </a:r>
            <a:endParaRPr kumimoji="1" lang="en-US" altLang="ja-JP" dirty="0">
              <a:latin typeface="メイリオ" panose="020B0604030504040204" pitchFamily="50" charset="-128"/>
              <a:ea typeface="メイリオ" panose="020B0604030504040204" pitchFamily="50" charset="-128"/>
            </a:endParaRPr>
          </a:p>
          <a:p>
            <a:pPr algn="r"/>
            <a:r>
              <a:rPr lang="ja-JP" altLang="en-US" dirty="0">
                <a:latin typeface="メイリオ" panose="020B0604030504040204" pitchFamily="50" charset="-128"/>
                <a:ea typeface="メイリオ" panose="020B0604030504040204" pitchFamily="50" charset="-128"/>
              </a:rPr>
              <a:t>浜松　廉斗</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187153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9D85B7C-1579-5943-3513-7C6470CB67CC}"/>
              </a:ext>
            </a:extLst>
          </p:cNvPr>
          <p:cNvSpPr txBox="1"/>
          <p:nvPr/>
        </p:nvSpPr>
        <p:spPr>
          <a:xfrm>
            <a:off x="686889" y="516528"/>
            <a:ext cx="6303329"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モンスター </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基本システム</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7AB667B-D591-7734-B093-62862E787D91}"/>
              </a:ext>
            </a:extLst>
          </p:cNvPr>
          <p:cNvSpPr txBox="1"/>
          <p:nvPr/>
        </p:nvSpPr>
        <p:spPr>
          <a:xfrm>
            <a:off x="686889" y="1404803"/>
            <a:ext cx="8106706" cy="1138773"/>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プレイヤーのステートパターンを流用</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前述で紹介したプレイヤーの基本システムの</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を流用し、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状態制御の管理をプレイヤーとほぼ変わらない状態にした。</a:t>
            </a:r>
            <a:endParaRPr kumimoji="1" lang="en-US" altLang="ja-JP" sz="2000" dirty="0">
              <a:latin typeface="メイリオ" panose="020B0604030504040204" pitchFamily="50" charset="-128"/>
              <a:ea typeface="メイリオ" panose="020B0604030504040204" pitchFamily="50" charset="-128"/>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E9835F7A-0BBF-754F-5169-38BE09B12C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43" y="3666960"/>
            <a:ext cx="4633362" cy="2423370"/>
          </a:xfrm>
          <a:prstGeom prst="rect">
            <a:avLst/>
          </a:prstGeom>
        </p:spPr>
      </p:pic>
      <p:pic>
        <p:nvPicPr>
          <p:cNvPr id="9" name="図 8" descr="テキスト&#10;&#10;自動的に生成された説明">
            <a:extLst>
              <a:ext uri="{FF2B5EF4-FFF2-40B4-BE49-F238E27FC236}">
                <a16:creationId xmlns:a16="http://schemas.microsoft.com/office/drawing/2014/main" id="{0AB12361-A292-A1CB-C169-9188C0DADA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8809" y="3666960"/>
            <a:ext cx="4633362" cy="2423370"/>
          </a:xfrm>
          <a:prstGeom prst="rect">
            <a:avLst/>
          </a:prstGeom>
        </p:spPr>
      </p:pic>
      <p:sp>
        <p:nvSpPr>
          <p:cNvPr id="10" name="テキスト ボックス 9">
            <a:extLst>
              <a:ext uri="{FF2B5EF4-FFF2-40B4-BE49-F238E27FC236}">
                <a16:creationId xmlns:a16="http://schemas.microsoft.com/office/drawing/2014/main" id="{E6641603-DFBB-3FAB-F3A9-4ED06EE44793}"/>
              </a:ext>
            </a:extLst>
          </p:cNvPr>
          <p:cNvSpPr txBox="1"/>
          <p:nvPr/>
        </p:nvSpPr>
        <p:spPr>
          <a:xfrm>
            <a:off x="5478809" y="3297628"/>
            <a:ext cx="2413225"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MonsterStateIdle.cs</a:t>
            </a:r>
            <a:endParaRPr kumimoji="1" lang="ja-JP" altLang="en-US" dirty="0">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03AAB159-FF36-305F-C601-EABA65DCB761}"/>
              </a:ext>
            </a:extLst>
          </p:cNvPr>
          <p:cNvSpPr txBox="1"/>
          <p:nvPr/>
        </p:nvSpPr>
        <p:spPr>
          <a:xfrm>
            <a:off x="579642" y="3297628"/>
            <a:ext cx="1368773"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Monster.cs</a:t>
            </a:r>
            <a:endParaRPr kumimoji="1" lang="ja-JP" altLang="en-US"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20BBCF7B-B055-88AA-59F1-AFC6E1128227}"/>
              </a:ext>
            </a:extLst>
          </p:cNvPr>
          <p:cNvSpPr txBox="1"/>
          <p:nvPr/>
        </p:nvSpPr>
        <p:spPr>
          <a:xfrm>
            <a:off x="1419991" y="6581482"/>
            <a:ext cx="7851829" cy="461665"/>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rPr>
              <a:t>Monster</a:t>
            </a:r>
            <a:r>
              <a:rPr kumimoji="1" lang="ja-JP" altLang="en-US" sz="2400" dirty="0">
                <a:latin typeface="メイリオ" panose="020B0604030504040204" pitchFamily="50" charset="-128"/>
                <a:ea typeface="メイリオ" panose="020B0604030504040204" pitchFamily="50" charset="-128"/>
              </a:rPr>
              <a:t>クラスに各状態クラスを宣言し呼び出している</a:t>
            </a:r>
          </a:p>
        </p:txBody>
      </p:sp>
    </p:spTree>
    <p:extLst>
      <p:ext uri="{BB962C8B-B14F-4D97-AF65-F5344CB8AC3E}">
        <p14:creationId xmlns:p14="http://schemas.microsoft.com/office/powerpoint/2010/main" val="712062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EF36C-924F-E409-876A-0C6870E9D5BC}"/>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BAA77CB-0AD4-42A0-059A-FB170082F9F2}"/>
              </a:ext>
            </a:extLst>
          </p:cNvPr>
          <p:cNvSpPr txBox="1"/>
          <p:nvPr/>
        </p:nvSpPr>
        <p:spPr>
          <a:xfrm>
            <a:off x="686889" y="516528"/>
            <a:ext cx="5711820"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モンスター </a:t>
            </a:r>
            <a:r>
              <a:rPr kumimoji="1" lang="en-US" altLang="ja-JP" sz="2400" dirty="0">
                <a:latin typeface="メイリオ" panose="020B0604030504040204" pitchFamily="50" charset="-128"/>
                <a:ea typeface="メイリオ" panose="020B0604030504040204" pitchFamily="50" charset="-128"/>
              </a:rPr>
              <a:t>(AI</a:t>
            </a:r>
            <a:r>
              <a:rPr kumimoji="1" lang="ja-JP" altLang="en-US" sz="2400" dirty="0">
                <a:latin typeface="メイリオ" panose="020B0604030504040204" pitchFamily="50" charset="-128"/>
                <a:ea typeface="メイリオ" panose="020B0604030504040204" pitchFamily="50" charset="-128"/>
              </a:rPr>
              <a:t>の制御</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266FFB7-4E9B-0A75-77BF-CBA4B49D07E3}"/>
              </a:ext>
            </a:extLst>
          </p:cNvPr>
          <p:cNvSpPr txBox="1"/>
          <p:nvPr/>
        </p:nvSpPr>
        <p:spPr>
          <a:xfrm>
            <a:off x="686889" y="1404803"/>
            <a:ext cx="9417963"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モンスターに視野角を作成</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モンスターに視野角を追加することで行動パターンを制御している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モンスター側が常にプレイヤーの位置情報を取得し、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正面、右、左、後ろのどの方向にいるのかそして、モンスターとプレイヤーの</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距離にもよってモンスターの攻撃の行動パターンを制御している</a:t>
            </a:r>
            <a:endParaRPr kumimoji="1" lang="en-US" altLang="ja-JP" sz="2000" dirty="0">
              <a:latin typeface="メイリオ" panose="020B0604030504040204" pitchFamily="50" charset="-128"/>
              <a:ea typeface="メイリオ" panose="020B0604030504040204" pitchFamily="50" charset="-128"/>
            </a:endParaRPr>
          </a:p>
        </p:txBody>
      </p:sp>
      <p:sp>
        <p:nvSpPr>
          <p:cNvPr id="14" name="フローチャート: 結合子 13">
            <a:extLst>
              <a:ext uri="{FF2B5EF4-FFF2-40B4-BE49-F238E27FC236}">
                <a16:creationId xmlns:a16="http://schemas.microsoft.com/office/drawing/2014/main" id="{76CF29EC-AA0A-8972-A1B7-419A7C6A39DF}"/>
              </a:ext>
            </a:extLst>
          </p:cNvPr>
          <p:cNvSpPr/>
          <p:nvPr/>
        </p:nvSpPr>
        <p:spPr>
          <a:xfrm>
            <a:off x="1507956" y="3462577"/>
            <a:ext cx="3709450" cy="3836234"/>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3" name="フローチャート: 結合子 12">
            <a:extLst>
              <a:ext uri="{FF2B5EF4-FFF2-40B4-BE49-F238E27FC236}">
                <a16:creationId xmlns:a16="http://schemas.microsoft.com/office/drawing/2014/main" id="{6D16FF50-93C0-CC61-0D5B-73C6AFA76A7A}"/>
              </a:ext>
            </a:extLst>
          </p:cNvPr>
          <p:cNvSpPr/>
          <p:nvPr/>
        </p:nvSpPr>
        <p:spPr>
          <a:xfrm>
            <a:off x="2209212" y="4233874"/>
            <a:ext cx="2305990" cy="2349696"/>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乗算記号 14">
            <a:extLst>
              <a:ext uri="{FF2B5EF4-FFF2-40B4-BE49-F238E27FC236}">
                <a16:creationId xmlns:a16="http://schemas.microsoft.com/office/drawing/2014/main" id="{6FFECDDC-DE42-A076-0D3A-F14A4E129581}"/>
              </a:ext>
            </a:extLst>
          </p:cNvPr>
          <p:cNvSpPr/>
          <p:nvPr/>
        </p:nvSpPr>
        <p:spPr>
          <a:xfrm>
            <a:off x="933254" y="2677212"/>
            <a:ext cx="4864231" cy="5439266"/>
          </a:xfrm>
          <a:prstGeom prst="mathMultiply">
            <a:avLst>
              <a:gd name="adj1" fmla="val 541"/>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4" name="グラフィックス 3" descr="恐竜の頭蓋骨 単色塗りつぶし">
            <a:extLst>
              <a:ext uri="{FF2B5EF4-FFF2-40B4-BE49-F238E27FC236}">
                <a16:creationId xmlns:a16="http://schemas.microsoft.com/office/drawing/2014/main" id="{7A15F602-DBF2-6B60-5821-C0BB4724E7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4025" y="5116714"/>
            <a:ext cx="914400" cy="914400"/>
          </a:xfrm>
          <a:prstGeom prst="rect">
            <a:avLst/>
          </a:prstGeom>
        </p:spPr>
      </p:pic>
      <p:sp>
        <p:nvSpPr>
          <p:cNvPr id="6" name="テキスト ボックス 5">
            <a:extLst>
              <a:ext uri="{FF2B5EF4-FFF2-40B4-BE49-F238E27FC236}">
                <a16:creationId xmlns:a16="http://schemas.microsoft.com/office/drawing/2014/main" id="{ACF218C8-E287-8F72-1A4F-1BD640F410AA}"/>
              </a:ext>
            </a:extLst>
          </p:cNvPr>
          <p:cNvSpPr txBox="1"/>
          <p:nvPr/>
        </p:nvSpPr>
        <p:spPr>
          <a:xfrm>
            <a:off x="2651811" y="4817235"/>
            <a:ext cx="133882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モンスター</a:t>
            </a:r>
          </a:p>
        </p:txBody>
      </p:sp>
      <p:sp>
        <p:nvSpPr>
          <p:cNvPr id="16" name="テキスト ボックス 15">
            <a:extLst>
              <a:ext uri="{FF2B5EF4-FFF2-40B4-BE49-F238E27FC236}">
                <a16:creationId xmlns:a16="http://schemas.microsoft.com/office/drawing/2014/main" id="{DA0EC67D-7CE3-FDC2-E01D-0380AC47618C}"/>
              </a:ext>
            </a:extLst>
          </p:cNvPr>
          <p:cNvSpPr txBox="1"/>
          <p:nvPr/>
        </p:nvSpPr>
        <p:spPr>
          <a:xfrm>
            <a:off x="3113476" y="3646294"/>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前</a:t>
            </a:r>
          </a:p>
        </p:txBody>
      </p:sp>
      <p:sp>
        <p:nvSpPr>
          <p:cNvPr id="17" name="テキスト ボックス 16">
            <a:extLst>
              <a:ext uri="{FF2B5EF4-FFF2-40B4-BE49-F238E27FC236}">
                <a16:creationId xmlns:a16="http://schemas.microsoft.com/office/drawing/2014/main" id="{3709F5BB-6E1B-3890-A866-D4F039CFB6CD}"/>
              </a:ext>
            </a:extLst>
          </p:cNvPr>
          <p:cNvSpPr txBox="1"/>
          <p:nvPr/>
        </p:nvSpPr>
        <p:spPr>
          <a:xfrm>
            <a:off x="4631099" y="524400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右</a:t>
            </a:r>
          </a:p>
        </p:txBody>
      </p:sp>
      <p:sp>
        <p:nvSpPr>
          <p:cNvPr id="18" name="テキスト ボックス 17">
            <a:extLst>
              <a:ext uri="{FF2B5EF4-FFF2-40B4-BE49-F238E27FC236}">
                <a16:creationId xmlns:a16="http://schemas.microsoft.com/office/drawing/2014/main" id="{059F0E12-B143-CE6D-EB46-B057C3B1F2F1}"/>
              </a:ext>
            </a:extLst>
          </p:cNvPr>
          <p:cNvSpPr txBox="1"/>
          <p:nvPr/>
        </p:nvSpPr>
        <p:spPr>
          <a:xfrm>
            <a:off x="1724893" y="524400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左</a:t>
            </a:r>
          </a:p>
        </p:txBody>
      </p:sp>
      <p:sp>
        <p:nvSpPr>
          <p:cNvPr id="19" name="テキスト ボックス 18">
            <a:extLst>
              <a:ext uri="{FF2B5EF4-FFF2-40B4-BE49-F238E27FC236}">
                <a16:creationId xmlns:a16="http://schemas.microsoft.com/office/drawing/2014/main" id="{67591447-101A-44E8-DC3F-1D524E918DEF}"/>
              </a:ext>
            </a:extLst>
          </p:cNvPr>
          <p:cNvSpPr txBox="1"/>
          <p:nvPr/>
        </p:nvSpPr>
        <p:spPr>
          <a:xfrm>
            <a:off x="3154458" y="688304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後</a:t>
            </a:r>
          </a:p>
        </p:txBody>
      </p:sp>
      <p:pic>
        <p:nvPicPr>
          <p:cNvPr id="21" name="グラフィックス 20" descr="男性 単色塗りつぶし">
            <a:extLst>
              <a:ext uri="{FF2B5EF4-FFF2-40B4-BE49-F238E27FC236}">
                <a16:creationId xmlns:a16="http://schemas.microsoft.com/office/drawing/2014/main" id="{75D577F0-FC90-A117-D1B0-17146B5131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49603" y="4051378"/>
            <a:ext cx="735545" cy="735545"/>
          </a:xfrm>
          <a:prstGeom prst="rect">
            <a:avLst/>
          </a:prstGeom>
        </p:spPr>
      </p:pic>
      <p:sp>
        <p:nvSpPr>
          <p:cNvPr id="22" name="テキスト ボックス 21">
            <a:extLst>
              <a:ext uri="{FF2B5EF4-FFF2-40B4-BE49-F238E27FC236}">
                <a16:creationId xmlns:a16="http://schemas.microsoft.com/office/drawing/2014/main" id="{4B92CA32-9B08-6A12-B1C6-D1C0378E108E}"/>
              </a:ext>
            </a:extLst>
          </p:cNvPr>
          <p:cNvSpPr txBox="1"/>
          <p:nvPr/>
        </p:nvSpPr>
        <p:spPr>
          <a:xfrm>
            <a:off x="5345906" y="4153188"/>
            <a:ext cx="5314275" cy="707886"/>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この場合正面の近距離にいるので</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正面に向かって近距離攻撃を行うようにする</a:t>
            </a:r>
          </a:p>
        </p:txBody>
      </p:sp>
      <p:sp>
        <p:nvSpPr>
          <p:cNvPr id="25" name="フローチャート: 結合子 24">
            <a:extLst>
              <a:ext uri="{FF2B5EF4-FFF2-40B4-BE49-F238E27FC236}">
                <a16:creationId xmlns:a16="http://schemas.microsoft.com/office/drawing/2014/main" id="{CE9252F2-ED13-8758-7181-D5D192B1E4A3}"/>
              </a:ext>
            </a:extLst>
          </p:cNvPr>
          <p:cNvSpPr/>
          <p:nvPr/>
        </p:nvSpPr>
        <p:spPr>
          <a:xfrm>
            <a:off x="5645638" y="5280049"/>
            <a:ext cx="1484367" cy="1502129"/>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メイリオ" panose="020B0604030504040204" pitchFamily="50" charset="-128"/>
                <a:ea typeface="メイリオ" panose="020B0604030504040204" pitchFamily="50" charset="-128"/>
              </a:rPr>
              <a:t>近距離</a:t>
            </a:r>
          </a:p>
        </p:txBody>
      </p:sp>
      <p:sp>
        <p:nvSpPr>
          <p:cNvPr id="27" name="フローチャート: 結合子 26">
            <a:extLst>
              <a:ext uri="{FF2B5EF4-FFF2-40B4-BE49-F238E27FC236}">
                <a16:creationId xmlns:a16="http://schemas.microsoft.com/office/drawing/2014/main" id="{F52F7511-6D02-9FE7-5927-503A1F7B62AD}"/>
              </a:ext>
            </a:extLst>
          </p:cNvPr>
          <p:cNvSpPr/>
          <p:nvPr/>
        </p:nvSpPr>
        <p:spPr>
          <a:xfrm>
            <a:off x="7889186" y="5280049"/>
            <a:ext cx="1484368" cy="1502129"/>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2000" dirty="0">
                <a:latin typeface="メイリオ" panose="020B0604030504040204" pitchFamily="50" charset="-128"/>
                <a:ea typeface="メイリオ" panose="020B0604030504040204" pitchFamily="50" charset="-128"/>
              </a:rPr>
              <a:t>遠距離</a:t>
            </a:r>
          </a:p>
        </p:txBody>
      </p:sp>
    </p:spTree>
    <p:extLst>
      <p:ext uri="{BB962C8B-B14F-4D97-AF65-F5344CB8AC3E}">
        <p14:creationId xmlns:p14="http://schemas.microsoft.com/office/powerpoint/2010/main" val="1869527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EF36C-924F-E409-876A-0C6870E9D5BC}"/>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BAA77CB-0AD4-42A0-059A-FB170082F9F2}"/>
              </a:ext>
            </a:extLst>
          </p:cNvPr>
          <p:cNvSpPr txBox="1"/>
          <p:nvPr/>
        </p:nvSpPr>
        <p:spPr>
          <a:xfrm>
            <a:off x="686889" y="516528"/>
            <a:ext cx="599555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モンスター </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当たり判定</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266FFB7-4E9B-0A75-77BF-CBA4B49D07E3}"/>
              </a:ext>
            </a:extLst>
          </p:cNvPr>
          <p:cNvSpPr txBox="1"/>
          <p:nvPr/>
        </p:nvSpPr>
        <p:spPr>
          <a:xfrm>
            <a:off x="686889" y="1404803"/>
            <a:ext cx="9161482" cy="1446550"/>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モンスターにメッシュコライダーを追加</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モンスターの当たり判定はアセットの</a:t>
            </a:r>
            <a:r>
              <a:rPr kumimoji="1" lang="en-US" altLang="ja-JP" sz="2000" dirty="0" err="1">
                <a:latin typeface="メイリオ" panose="020B0604030504040204" pitchFamily="50" charset="-128"/>
                <a:ea typeface="メイリオ" panose="020B0604030504040204" pitchFamily="50" charset="-128"/>
              </a:rPr>
              <a:t>SAColliderBuilder</a:t>
            </a:r>
            <a:r>
              <a:rPr kumimoji="1" lang="ja-JP" altLang="en-US" sz="2000" dirty="0">
                <a:latin typeface="メイリオ" panose="020B0604030504040204" pitchFamily="50" charset="-128"/>
                <a:ea typeface="メイリオ" panose="020B0604030504040204" pitchFamily="50" charset="-128"/>
              </a:rPr>
              <a:t>を使用した。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モンスターに設置された当たり判定にタグを付与して肉質を管理している。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武器側でモンスターの肉質の情報を取得し、攻撃力を変化させている。</a:t>
            </a:r>
            <a:endParaRPr kumimoji="1" lang="en-US" altLang="ja-JP" sz="2000" dirty="0">
              <a:latin typeface="メイリオ" panose="020B0604030504040204" pitchFamily="50" charset="-128"/>
              <a:ea typeface="メイリオ" panose="020B0604030504040204" pitchFamily="50" charset="-128"/>
            </a:endParaRPr>
          </a:p>
        </p:txBody>
      </p:sp>
      <p:pic>
        <p:nvPicPr>
          <p:cNvPr id="7" name="グラフィックス 6" descr="ティラノサウルス レックス 単色塗りつぶし">
            <a:extLst>
              <a:ext uri="{FF2B5EF4-FFF2-40B4-BE49-F238E27FC236}">
                <a16:creationId xmlns:a16="http://schemas.microsoft.com/office/drawing/2014/main" id="{6E0FFB4D-C6D8-4A6F-A072-C3EA002423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5906" y="3031742"/>
            <a:ext cx="3527781" cy="3527781"/>
          </a:xfrm>
          <a:prstGeom prst="rect">
            <a:avLst/>
          </a:prstGeom>
        </p:spPr>
      </p:pic>
      <p:pic>
        <p:nvPicPr>
          <p:cNvPr id="9" name="グラフィックス 8" descr="線矢印: 直線 単色塗りつぶし">
            <a:extLst>
              <a:ext uri="{FF2B5EF4-FFF2-40B4-BE49-F238E27FC236}">
                <a16:creationId xmlns:a16="http://schemas.microsoft.com/office/drawing/2014/main" id="{87AAF9E0-EB08-4919-B73E-3B2C40F33B2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3834756" y="3635523"/>
            <a:ext cx="1293426" cy="1293426"/>
          </a:xfrm>
          <a:prstGeom prst="rect">
            <a:avLst/>
          </a:prstGeom>
        </p:spPr>
      </p:pic>
      <p:sp>
        <p:nvSpPr>
          <p:cNvPr id="10" name="テキスト ボックス 9">
            <a:extLst>
              <a:ext uri="{FF2B5EF4-FFF2-40B4-BE49-F238E27FC236}">
                <a16:creationId xmlns:a16="http://schemas.microsoft.com/office/drawing/2014/main" id="{DF3C6D35-FF8F-4CB0-A6F9-4A78DB26A31D}"/>
              </a:ext>
            </a:extLst>
          </p:cNvPr>
          <p:cNvSpPr txBox="1"/>
          <p:nvPr/>
        </p:nvSpPr>
        <p:spPr>
          <a:xfrm>
            <a:off x="4069920" y="3635523"/>
            <a:ext cx="823096" cy="461665"/>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攻撃</a:t>
            </a:r>
          </a:p>
        </p:txBody>
      </p:sp>
      <p:sp>
        <p:nvSpPr>
          <p:cNvPr id="11" name="楕円 10">
            <a:extLst>
              <a:ext uri="{FF2B5EF4-FFF2-40B4-BE49-F238E27FC236}">
                <a16:creationId xmlns:a16="http://schemas.microsoft.com/office/drawing/2014/main" id="{B8383A47-BE77-40C4-A96A-1D78AB8DE327}"/>
              </a:ext>
            </a:extLst>
          </p:cNvPr>
          <p:cNvSpPr/>
          <p:nvPr/>
        </p:nvSpPr>
        <p:spPr>
          <a:xfrm>
            <a:off x="5110740" y="3533667"/>
            <a:ext cx="1949936" cy="1293427"/>
          </a:xfrm>
          <a:prstGeom prst="ellipse">
            <a:avLst/>
          </a:prstGeom>
          <a:noFill/>
          <a:ln w="38100" cap="flat" cmpd="sng" algn="ctr">
            <a:solidFill>
              <a:schemeClr val="accent3">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9F4C7BCA-B6F7-4D81-B727-C94B510B44A2}"/>
              </a:ext>
            </a:extLst>
          </p:cNvPr>
          <p:cNvSpPr txBox="1"/>
          <p:nvPr/>
        </p:nvSpPr>
        <p:spPr>
          <a:xfrm>
            <a:off x="4466961" y="6036303"/>
            <a:ext cx="761362" cy="523220"/>
          </a:xfrm>
          <a:prstGeom prst="rect">
            <a:avLst/>
          </a:prstGeom>
          <a:noFill/>
        </p:spPr>
        <p:txBody>
          <a:bodyPr wrap="none" rtlCol="0">
            <a:spAutoFit/>
          </a:bodyPr>
          <a:lstStyle/>
          <a:p>
            <a:r>
              <a:rPr kumimoji="1" lang="en-US" altLang="ja-JP" sz="2800" dirty="0">
                <a:latin typeface="メイリオ" panose="020B0604030504040204" pitchFamily="50" charset="-128"/>
                <a:ea typeface="メイリオ" panose="020B0604030504040204" pitchFamily="50" charset="-128"/>
              </a:rPr>
              <a:t>Tail</a:t>
            </a:r>
            <a:endParaRPr kumimoji="1" lang="ja-JP" altLang="en-US" sz="28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D4009736-B315-47B5-A204-CFAA2D212480}"/>
              </a:ext>
            </a:extLst>
          </p:cNvPr>
          <p:cNvSpPr txBox="1"/>
          <p:nvPr/>
        </p:nvSpPr>
        <p:spPr>
          <a:xfrm>
            <a:off x="1122158" y="3670700"/>
            <a:ext cx="226215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部位のタグを取得前</a:t>
            </a:r>
          </a:p>
        </p:txBody>
      </p:sp>
      <p:pic>
        <p:nvPicPr>
          <p:cNvPr id="26" name="グラフィックス 25" descr="線矢印: 時計回りの曲線 単色塗りつぶし">
            <a:extLst>
              <a:ext uri="{FF2B5EF4-FFF2-40B4-BE49-F238E27FC236}">
                <a16:creationId xmlns:a16="http://schemas.microsoft.com/office/drawing/2014/main" id="{170FD526-90D4-45F5-9630-A291CBC11E2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4058434" y="4699968"/>
            <a:ext cx="1466264" cy="1466264"/>
          </a:xfrm>
          <a:prstGeom prst="rect">
            <a:avLst/>
          </a:prstGeom>
        </p:spPr>
      </p:pic>
      <p:sp>
        <p:nvSpPr>
          <p:cNvPr id="28" name="テキスト ボックス 27">
            <a:extLst>
              <a:ext uri="{FF2B5EF4-FFF2-40B4-BE49-F238E27FC236}">
                <a16:creationId xmlns:a16="http://schemas.microsoft.com/office/drawing/2014/main" id="{7EA44563-2DCE-41D8-A4B8-096D859F1AEF}"/>
              </a:ext>
            </a:extLst>
          </p:cNvPr>
          <p:cNvSpPr txBox="1"/>
          <p:nvPr/>
        </p:nvSpPr>
        <p:spPr>
          <a:xfrm>
            <a:off x="1491876" y="4129278"/>
            <a:ext cx="1522725"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Attack = 10</a:t>
            </a:r>
            <a:endParaRPr kumimoji="1" lang="ja-JP" altLang="en-US" dirty="0">
              <a:latin typeface="メイリオ" panose="020B0604030504040204" pitchFamily="50" charset="-128"/>
              <a:ea typeface="メイリオ" panose="020B0604030504040204" pitchFamily="50" charset="-128"/>
            </a:endParaRPr>
          </a:p>
        </p:txBody>
      </p:sp>
      <p:pic>
        <p:nvPicPr>
          <p:cNvPr id="29" name="グラフィックス 28" descr="線矢印: 直線 単色塗りつぶし">
            <a:extLst>
              <a:ext uri="{FF2B5EF4-FFF2-40B4-BE49-F238E27FC236}">
                <a16:creationId xmlns:a16="http://schemas.microsoft.com/office/drawing/2014/main" id="{6575C817-EDDC-4A04-A799-D11ED72580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726242" y="4555704"/>
            <a:ext cx="910451" cy="910451"/>
          </a:xfrm>
          <a:prstGeom prst="rect">
            <a:avLst/>
          </a:prstGeom>
        </p:spPr>
      </p:pic>
      <p:sp>
        <p:nvSpPr>
          <p:cNvPr id="30" name="テキスト ボックス 29">
            <a:extLst>
              <a:ext uri="{FF2B5EF4-FFF2-40B4-BE49-F238E27FC236}">
                <a16:creationId xmlns:a16="http://schemas.microsoft.com/office/drawing/2014/main" id="{9D6645C5-DED9-446A-B339-177E55730A99}"/>
              </a:ext>
            </a:extLst>
          </p:cNvPr>
          <p:cNvSpPr txBox="1"/>
          <p:nvPr/>
        </p:nvSpPr>
        <p:spPr>
          <a:xfrm>
            <a:off x="1491875" y="5666971"/>
            <a:ext cx="2287357"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Attack = 10</a:t>
            </a:r>
            <a:r>
              <a:rPr kumimoji="1" lang="ja-JP" altLang="en-US" dirty="0">
                <a:latin typeface="メイリオ" panose="020B0604030504040204" pitchFamily="50" charset="-128"/>
                <a:ea typeface="メイリオ" panose="020B0604030504040204" pitchFamily="50" charset="-128"/>
              </a:rPr>
              <a:t> </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 </a:t>
            </a:r>
            <a:r>
              <a:rPr kumimoji="1" lang="en-US" altLang="ja-JP" dirty="0">
                <a:latin typeface="メイリオ" panose="020B0604030504040204" pitchFamily="50" charset="-128"/>
                <a:ea typeface="メイリオ" panose="020B0604030504040204" pitchFamily="50" charset="-128"/>
              </a:rPr>
              <a:t>1.1;</a:t>
            </a:r>
            <a:endParaRPr kumimoji="1" lang="ja-JP" altLang="en-US" dirty="0">
              <a:latin typeface="メイリオ" panose="020B0604030504040204" pitchFamily="50" charset="-128"/>
              <a:ea typeface="メイリオ" panose="020B0604030504040204" pitchFamily="50" charset="-128"/>
            </a:endParaRPr>
          </a:p>
        </p:txBody>
      </p:sp>
      <p:sp>
        <p:nvSpPr>
          <p:cNvPr id="31" name="テキスト ボックス 30">
            <a:extLst>
              <a:ext uri="{FF2B5EF4-FFF2-40B4-BE49-F238E27FC236}">
                <a16:creationId xmlns:a16="http://schemas.microsoft.com/office/drawing/2014/main" id="{72A9E831-ACB4-48FD-B5D0-83E965C73920}"/>
              </a:ext>
            </a:extLst>
          </p:cNvPr>
          <p:cNvSpPr txBox="1"/>
          <p:nvPr/>
        </p:nvSpPr>
        <p:spPr>
          <a:xfrm>
            <a:off x="2375887" y="4687763"/>
            <a:ext cx="1943353" cy="646331"/>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Tail</a:t>
            </a:r>
            <a:r>
              <a:rPr kumimoji="1" lang="ja-JP" altLang="en-US" dirty="0">
                <a:latin typeface="メイリオ" panose="020B0604030504040204" pitchFamily="50" charset="-128"/>
                <a:ea typeface="メイリオ" panose="020B0604030504040204" pitchFamily="50" charset="-128"/>
              </a:rPr>
              <a:t>のタグを取得</a:t>
            </a:r>
            <a:endParaRPr kumimoji="1"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攻撃倍率を変更</a:t>
            </a:r>
          </a:p>
        </p:txBody>
      </p:sp>
    </p:spTree>
    <p:extLst>
      <p:ext uri="{BB962C8B-B14F-4D97-AF65-F5344CB8AC3E}">
        <p14:creationId xmlns:p14="http://schemas.microsoft.com/office/powerpoint/2010/main" val="2412673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7DCB3-1B71-7A0A-6F9A-C6281803D82E}"/>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DCC8EBE-1B80-E7A0-1844-9A4ED49EA90A}"/>
              </a:ext>
            </a:extLst>
          </p:cNvPr>
          <p:cNvSpPr txBox="1"/>
          <p:nvPr/>
        </p:nvSpPr>
        <p:spPr>
          <a:xfrm>
            <a:off x="686889" y="516528"/>
            <a:ext cx="3775393"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駆け引き</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57D97522-4937-E426-60DE-F6A07449A769}"/>
              </a:ext>
            </a:extLst>
          </p:cNvPr>
          <p:cNvSpPr txBox="1"/>
          <p:nvPr/>
        </p:nvSpPr>
        <p:spPr>
          <a:xfrm>
            <a:off x="686889" y="1404803"/>
            <a:ext cx="8905002"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モンスターの動きを見て回避を行うか攻撃をするか</a:t>
            </a:r>
            <a:r>
              <a:rPr kumimoji="1" lang="ja-JP" altLang="en-US" sz="2000" dirty="0">
                <a:latin typeface="メイリオ" panose="020B0604030504040204" pitchFamily="50" charset="-128"/>
                <a:ea typeface="メイリオ" panose="020B0604030504040204" pitchFamily="50" charset="-128"/>
              </a:rPr>
              <a:t>　</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モンスターは七種類の攻撃を仕掛けてくる。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モンスターの動きに合わせて隙の少ない攻撃や自身の立ち位置を見極め、</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回避する方向を判断し単調な戦闘にならないように駆け引きを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楽しめるようにしている。</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descr="屋外, 砂浜, 山, 男 が含まれている画像&#10;&#10;自動的に生成された説明">
            <a:extLst>
              <a:ext uri="{FF2B5EF4-FFF2-40B4-BE49-F238E27FC236}">
                <a16:creationId xmlns:a16="http://schemas.microsoft.com/office/drawing/2014/main" id="{79454BF9-D1C9-25F3-25CA-3894633ED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889" y="4009546"/>
            <a:ext cx="4510785" cy="2523334"/>
          </a:xfrm>
          <a:prstGeom prst="rect">
            <a:avLst/>
          </a:prstGeom>
        </p:spPr>
      </p:pic>
      <p:sp>
        <p:nvSpPr>
          <p:cNvPr id="6" name="テキスト ボックス 5">
            <a:extLst>
              <a:ext uri="{FF2B5EF4-FFF2-40B4-BE49-F238E27FC236}">
                <a16:creationId xmlns:a16="http://schemas.microsoft.com/office/drawing/2014/main" id="{A0DD4C3C-A52C-CB98-9781-951B5FD3A827}"/>
              </a:ext>
            </a:extLst>
          </p:cNvPr>
          <p:cNvSpPr txBox="1"/>
          <p:nvPr/>
        </p:nvSpPr>
        <p:spPr>
          <a:xfrm>
            <a:off x="5699054" y="3562905"/>
            <a:ext cx="2148345"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噛みつき攻撃</a:t>
            </a:r>
            <a:r>
              <a:rPr kumimoji="1" lang="en-US" altLang="ja-JP" dirty="0">
                <a:latin typeface="メイリオ" panose="020B0604030504040204" pitchFamily="50" charset="-128"/>
                <a:ea typeface="メイリオ" panose="020B0604030504040204" pitchFamily="50" charset="-128"/>
              </a:rPr>
              <a:t>...</a:t>
            </a:r>
            <a:r>
              <a:rPr kumimoji="1" lang="en-US" altLang="ja-JP" dirty="0" err="1">
                <a:latin typeface="メイリオ" panose="020B0604030504040204" pitchFamily="50" charset="-128"/>
                <a:ea typeface="メイリオ" panose="020B0604030504040204" pitchFamily="50" charset="-128"/>
              </a:rPr>
              <a:t>etc</a:t>
            </a:r>
            <a:endParaRPr kumimoji="1" lang="ja-JP" altLang="en-US" dirty="0">
              <a:latin typeface="メイリオ" panose="020B0604030504040204" pitchFamily="50" charset="-128"/>
              <a:ea typeface="メイリオ" panose="020B0604030504040204" pitchFamily="50" charset="-128"/>
            </a:endParaRPr>
          </a:p>
        </p:txBody>
      </p:sp>
      <p:pic>
        <p:nvPicPr>
          <p:cNvPr id="13" name="図 12" descr="フロント, グループ, 男, ノートパソコン が含まれている画像&#10;&#10;自動的に生成された説明">
            <a:extLst>
              <a:ext uri="{FF2B5EF4-FFF2-40B4-BE49-F238E27FC236}">
                <a16:creationId xmlns:a16="http://schemas.microsoft.com/office/drawing/2014/main" id="{63A4695A-1819-FF8E-0BEB-F00CA8BC83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2009" y="4009546"/>
            <a:ext cx="4484207" cy="2523334"/>
          </a:xfrm>
          <a:prstGeom prst="rect">
            <a:avLst/>
          </a:prstGeom>
        </p:spPr>
      </p:pic>
      <p:sp>
        <p:nvSpPr>
          <p:cNvPr id="14" name="テキスト ボックス 13">
            <a:extLst>
              <a:ext uri="{FF2B5EF4-FFF2-40B4-BE49-F238E27FC236}">
                <a16:creationId xmlns:a16="http://schemas.microsoft.com/office/drawing/2014/main" id="{310D85F3-40F9-BB9F-16B9-BD5C8EB4B562}"/>
              </a:ext>
            </a:extLst>
          </p:cNvPr>
          <p:cNvSpPr txBox="1"/>
          <p:nvPr/>
        </p:nvSpPr>
        <p:spPr>
          <a:xfrm>
            <a:off x="686889" y="3562905"/>
            <a:ext cx="1107996"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突進攻撃</a:t>
            </a:r>
          </a:p>
        </p:txBody>
      </p:sp>
    </p:spTree>
    <p:extLst>
      <p:ext uri="{BB962C8B-B14F-4D97-AF65-F5344CB8AC3E}">
        <p14:creationId xmlns:p14="http://schemas.microsoft.com/office/powerpoint/2010/main" val="17669994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EFCEE-EE42-7370-649F-25C78A137FD5}"/>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0628E6D-FB88-8218-C3B0-69E0943B5B55}"/>
              </a:ext>
            </a:extLst>
          </p:cNvPr>
          <p:cNvSpPr txBox="1"/>
          <p:nvPr/>
        </p:nvSpPr>
        <p:spPr>
          <a:xfrm>
            <a:off x="686889" y="516528"/>
            <a:ext cx="3775393"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駆け引き</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C402FB94-A8AC-D578-4A61-994102E81914}"/>
              </a:ext>
            </a:extLst>
          </p:cNvPr>
          <p:cNvSpPr txBox="1"/>
          <p:nvPr/>
        </p:nvSpPr>
        <p:spPr>
          <a:xfrm>
            <a:off x="686889" y="1404803"/>
            <a:ext cx="9161482"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モーションキャンセルの実装</a:t>
            </a:r>
            <a:r>
              <a:rPr kumimoji="1" lang="ja-JP" altLang="en-US" sz="2000" dirty="0">
                <a:latin typeface="メイリオ" panose="020B0604030504040204" pitchFamily="50" charset="-128"/>
                <a:ea typeface="メイリオ" panose="020B0604030504040204" pitchFamily="50" charset="-128"/>
              </a:rPr>
              <a:t>　</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基本的に回復や攻撃は大きな隙が生じるのため、被弾によるストレスを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少なくするため途中でモーションを中断できるようになっている。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ただ攻撃を行った際にある程度の隙が生じるようになっておりモンスターの</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行動を見極めて攻撃を行う駆け引きを楽しめるようにした。</a:t>
            </a:r>
            <a:endParaRPr kumimoji="1" lang="en-US" altLang="ja-JP" sz="2000" dirty="0">
              <a:latin typeface="メイリオ" panose="020B0604030504040204" pitchFamily="50" charset="-128"/>
              <a:ea typeface="メイリオ" panose="020B0604030504040204" pitchFamily="50" charset="-128"/>
            </a:endParaRPr>
          </a:p>
        </p:txBody>
      </p:sp>
      <p:pic>
        <p:nvPicPr>
          <p:cNvPr id="7" name="図 6" descr="砂浜, 男, 乗る, 水 が含まれている画像&#10;&#10;自動的に生成された説明">
            <a:extLst>
              <a:ext uri="{FF2B5EF4-FFF2-40B4-BE49-F238E27FC236}">
                <a16:creationId xmlns:a16="http://schemas.microsoft.com/office/drawing/2014/main" id="{62630692-03B6-7B26-B018-3A54829BA1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889" y="4286249"/>
            <a:ext cx="4424669" cy="2490471"/>
          </a:xfrm>
          <a:prstGeom prst="rect">
            <a:avLst/>
          </a:prstGeom>
        </p:spPr>
      </p:pic>
      <p:sp>
        <p:nvSpPr>
          <p:cNvPr id="8" name="テキスト ボックス 7">
            <a:extLst>
              <a:ext uri="{FF2B5EF4-FFF2-40B4-BE49-F238E27FC236}">
                <a16:creationId xmlns:a16="http://schemas.microsoft.com/office/drawing/2014/main" id="{005D89CC-40B2-9C9E-D2A7-22A2195912E1}"/>
              </a:ext>
            </a:extLst>
          </p:cNvPr>
          <p:cNvSpPr txBox="1"/>
          <p:nvPr/>
        </p:nvSpPr>
        <p:spPr>
          <a:xfrm>
            <a:off x="686889" y="3916917"/>
            <a:ext cx="2031325"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回復を行っている</a:t>
            </a:r>
          </a:p>
        </p:txBody>
      </p:sp>
      <p:pic>
        <p:nvPicPr>
          <p:cNvPr id="10" name="図 9" descr="屋外, 乗る, 水, 砂浜 が含まれている画像&#10;&#10;自動的に生成された説明">
            <a:extLst>
              <a:ext uri="{FF2B5EF4-FFF2-40B4-BE49-F238E27FC236}">
                <a16:creationId xmlns:a16="http://schemas.microsoft.com/office/drawing/2014/main" id="{E47F878C-28C9-CDE9-312D-2E60EECEF8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0255" y="4286249"/>
            <a:ext cx="4424669" cy="2490471"/>
          </a:xfrm>
          <a:prstGeom prst="rect">
            <a:avLst/>
          </a:prstGeom>
        </p:spPr>
      </p:pic>
      <p:sp>
        <p:nvSpPr>
          <p:cNvPr id="11" name="テキスト ボックス 10">
            <a:extLst>
              <a:ext uri="{FF2B5EF4-FFF2-40B4-BE49-F238E27FC236}">
                <a16:creationId xmlns:a16="http://schemas.microsoft.com/office/drawing/2014/main" id="{2CC8BC30-1326-509D-187C-6F2EE88C69B2}"/>
              </a:ext>
            </a:extLst>
          </p:cNvPr>
          <p:cNvSpPr txBox="1"/>
          <p:nvPr/>
        </p:nvSpPr>
        <p:spPr>
          <a:xfrm>
            <a:off x="5580255" y="3916917"/>
            <a:ext cx="1800493"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回復を中断した</a:t>
            </a:r>
          </a:p>
        </p:txBody>
      </p:sp>
    </p:spTree>
    <p:extLst>
      <p:ext uri="{BB962C8B-B14F-4D97-AF65-F5344CB8AC3E}">
        <p14:creationId xmlns:p14="http://schemas.microsoft.com/office/powerpoint/2010/main" val="1163254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DEFD51E-E76A-4D25-8B42-BC591C6849AB}"/>
              </a:ext>
            </a:extLst>
          </p:cNvPr>
          <p:cNvSpPr txBox="1"/>
          <p:nvPr/>
        </p:nvSpPr>
        <p:spPr>
          <a:xfrm>
            <a:off x="2304048" y="2718008"/>
            <a:ext cx="6083717" cy="2877711"/>
          </a:xfrm>
          <a:prstGeom prst="rect">
            <a:avLst/>
          </a:prstGeom>
          <a:noFill/>
        </p:spPr>
        <p:txBody>
          <a:bodyPr wrap="none" rtlCol="0">
            <a:spAutoFit/>
          </a:bodyPr>
          <a:lstStyle/>
          <a:p>
            <a:pPr algn="ctr"/>
            <a:r>
              <a:rPr kumimoji="1" lang="ja-JP" altLang="en-US" sz="11500" dirty="0">
                <a:latin typeface="メイリオ" panose="020B0604030504040204" pitchFamily="50" charset="-128"/>
                <a:ea typeface="メイリオ" panose="020B0604030504040204" pitchFamily="50" charset="-128"/>
              </a:rPr>
              <a:t>制作実績</a:t>
            </a:r>
            <a:endParaRPr kumimoji="1" lang="en-US" altLang="ja-JP" sz="11500" dirty="0">
              <a:latin typeface="メイリオ" panose="020B0604030504040204" pitchFamily="50" charset="-128"/>
              <a:ea typeface="メイリオ" panose="020B0604030504040204" pitchFamily="50" charset="-128"/>
            </a:endParaRPr>
          </a:p>
          <a:p>
            <a:pPr algn="ctr"/>
            <a:r>
              <a:rPr kumimoji="1" lang="en-US" altLang="ja-JP" sz="6600" dirty="0">
                <a:latin typeface="メイリオ" panose="020B0604030504040204" pitchFamily="50" charset="-128"/>
                <a:ea typeface="メイリオ" panose="020B0604030504040204" pitchFamily="50" charset="-128"/>
              </a:rPr>
              <a:t>(</a:t>
            </a:r>
            <a:r>
              <a:rPr kumimoji="1" lang="ja-JP" altLang="en-US" sz="6600" dirty="0">
                <a:latin typeface="メイリオ" panose="020B0604030504040204" pitchFamily="50" charset="-128"/>
                <a:ea typeface="メイリオ" panose="020B0604030504040204" pitchFamily="50" charset="-128"/>
              </a:rPr>
              <a:t>新しい順</a:t>
            </a:r>
            <a:r>
              <a:rPr kumimoji="1" lang="en-US" altLang="ja-JP" sz="6600" dirty="0">
                <a:latin typeface="メイリオ" panose="020B0604030504040204" pitchFamily="50" charset="-128"/>
                <a:ea typeface="メイリオ" panose="020B0604030504040204" pitchFamily="50" charset="-128"/>
              </a:rPr>
              <a:t>)</a:t>
            </a:r>
          </a:p>
        </p:txBody>
      </p:sp>
    </p:spTree>
    <p:extLst>
      <p:ext uri="{BB962C8B-B14F-4D97-AF65-F5344CB8AC3E}">
        <p14:creationId xmlns:p14="http://schemas.microsoft.com/office/powerpoint/2010/main" val="2209155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491CE403-E128-4CCF-8775-8749A0A20407}"/>
              </a:ext>
            </a:extLst>
          </p:cNvPr>
          <p:cNvSpPr txBox="1"/>
          <p:nvPr/>
        </p:nvSpPr>
        <p:spPr>
          <a:xfrm>
            <a:off x="4530088" y="521674"/>
            <a:ext cx="5929828" cy="4401205"/>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キツネたろう二世の大冒険</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アクションゲーム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2023/09/04</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2023/12/08</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Unity/C#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6</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モデラー・モーション</a:t>
            </a:r>
            <a:r>
              <a:rPr kumimoji="1" lang="en-US" altLang="ja-JP" sz="2000" dirty="0">
                <a:latin typeface="メイリオ" panose="020B0604030504040204" pitchFamily="50" charset="-128"/>
                <a:ea typeface="メイリオ" panose="020B0604030504040204" pitchFamily="50" charset="-128"/>
              </a:rPr>
              <a:t>	5</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バージョン管理、プレイヤーの制御、</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2D</a:t>
            </a:r>
            <a:r>
              <a:rPr kumimoji="1" lang="ja-JP" altLang="en-US" sz="2000" dirty="0">
                <a:latin typeface="メイリオ" panose="020B0604030504040204" pitchFamily="50" charset="-128"/>
                <a:ea typeface="メイリオ" panose="020B0604030504040204" pitchFamily="50" charset="-128"/>
              </a:rPr>
              <a:t>視点のステージ作成</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シーン管理</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pPr lvl="1"/>
            <a:r>
              <a:rPr kumimoji="1" lang="en-US" altLang="ja-JP" sz="2000" dirty="0">
                <a:latin typeface="メイリオ" panose="020B0604030504040204" pitchFamily="50" charset="-128"/>
                <a:ea typeface="メイリオ" panose="020B0604030504040204" pitchFamily="50" charset="-128"/>
              </a:rPr>
              <a:t>		Unity</a:t>
            </a:r>
            <a:r>
              <a:rPr kumimoji="1" lang="ja-JP" altLang="en-US" sz="2000" dirty="0">
                <a:latin typeface="メイリオ" panose="020B0604030504040204" pitchFamily="50" charset="-128"/>
                <a:ea typeface="メイリオ" panose="020B0604030504040204" pitchFamily="50" charset="-128"/>
              </a:rPr>
              <a:t>を使用したチーム制作の流れ</a:t>
            </a:r>
            <a:endParaRPr kumimoji="1" lang="en-US" altLang="ja-JP" sz="2000" dirty="0">
              <a:latin typeface="メイリオ" panose="020B0604030504040204" pitchFamily="50" charset="-128"/>
              <a:ea typeface="メイリオ" panose="020B0604030504040204" pitchFamily="50" charset="-128"/>
            </a:endParaRPr>
          </a:p>
          <a:p>
            <a:pPr lvl="1"/>
            <a:r>
              <a:rPr kumimoji="1" lang="en-US" altLang="ja-JP" sz="2000" dirty="0">
                <a:latin typeface="メイリオ" panose="020B0604030504040204" pitchFamily="50" charset="-128"/>
                <a:ea typeface="メイリオ" panose="020B0604030504040204" pitchFamily="50" charset="-128"/>
              </a:rPr>
              <a:t>		GFF</a:t>
            </a:r>
            <a:r>
              <a:rPr kumimoji="1" lang="ja-JP" altLang="en-US" sz="2000" dirty="0">
                <a:latin typeface="メイリオ" panose="020B0604030504040204" pitchFamily="50" charset="-128"/>
                <a:ea typeface="メイリオ" panose="020B0604030504040204" pitchFamily="50" charset="-128"/>
              </a:rPr>
              <a:t>アワードに提出</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https://github.com/fkogcc/FoxProject.git</a:t>
            </a:r>
          </a:p>
        </p:txBody>
      </p:sp>
      <p:pic>
        <p:nvPicPr>
          <p:cNvPr id="3" name="図 2">
            <a:extLst>
              <a:ext uri="{FF2B5EF4-FFF2-40B4-BE49-F238E27FC236}">
                <a16:creationId xmlns:a16="http://schemas.microsoft.com/office/drawing/2014/main" id="{EE1E60B7-627D-4000-896B-B13A1AABD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752" y="1552659"/>
            <a:ext cx="4139271" cy="2227178"/>
          </a:xfrm>
          <a:prstGeom prst="rect">
            <a:avLst/>
          </a:prstGeom>
        </p:spPr>
      </p:pic>
      <p:pic>
        <p:nvPicPr>
          <p:cNvPr id="6" name="図 5">
            <a:extLst>
              <a:ext uri="{FF2B5EF4-FFF2-40B4-BE49-F238E27FC236}">
                <a16:creationId xmlns:a16="http://schemas.microsoft.com/office/drawing/2014/main" id="{39CCD836-AA5A-48E1-932D-0B5794A8D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752" y="4967328"/>
            <a:ext cx="4139271" cy="2233959"/>
          </a:xfrm>
          <a:prstGeom prst="rect">
            <a:avLst/>
          </a:prstGeom>
        </p:spPr>
      </p:pic>
      <p:pic>
        <p:nvPicPr>
          <p:cNvPr id="9" name="図 8">
            <a:extLst>
              <a:ext uri="{FF2B5EF4-FFF2-40B4-BE49-F238E27FC236}">
                <a16:creationId xmlns:a16="http://schemas.microsoft.com/office/drawing/2014/main" id="{4381D258-088A-4A95-868C-CDD2DA5AFE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5906" y="4974109"/>
            <a:ext cx="4139272" cy="2227178"/>
          </a:xfrm>
          <a:prstGeom prst="rect">
            <a:avLst/>
          </a:prstGeom>
        </p:spPr>
      </p:pic>
    </p:spTree>
    <p:extLst>
      <p:ext uri="{BB962C8B-B14F-4D97-AF65-F5344CB8AC3E}">
        <p14:creationId xmlns:p14="http://schemas.microsoft.com/office/powerpoint/2010/main" val="2794905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A6513-2E55-00B0-1E6B-57B6817E951B}"/>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AA6C3F5-00BC-477D-BA5F-FDD9CE0BFB6E}"/>
              </a:ext>
            </a:extLst>
          </p:cNvPr>
          <p:cNvSpPr txBox="1"/>
          <p:nvPr/>
        </p:nvSpPr>
        <p:spPr>
          <a:xfrm>
            <a:off x="4530088" y="521674"/>
            <a:ext cx="5882444" cy="3477875"/>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Don’t Fall</a:t>
            </a: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3D</a:t>
            </a:r>
            <a:r>
              <a:rPr kumimoji="1" lang="ja-JP" altLang="en-US" sz="2000" dirty="0">
                <a:latin typeface="メイリオ" panose="020B0604030504040204" pitchFamily="50" charset="-128"/>
                <a:ea typeface="メイリオ" panose="020B0604030504040204" pitchFamily="50" charset="-128"/>
              </a:rPr>
              <a:t>アクションゲーム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2023/06/12</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2023/08/11</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DX</a:t>
            </a:r>
            <a:r>
              <a:rPr kumimoji="1" lang="ja-JP" altLang="en-US" sz="2000" dirty="0">
                <a:latin typeface="メイリオ" panose="020B0604030504040204" pitchFamily="50" charset="-128"/>
                <a:ea typeface="メイリオ" panose="020B0604030504040204" pitchFamily="50" charset="-128"/>
              </a:rPr>
              <a:t>ライブラリ</a:t>
            </a:r>
            <a:r>
              <a:rPr kumimoji="1" lang="en-US" altLang="ja-JP" sz="2000" dirty="0">
                <a:latin typeface="メイリオ" panose="020B0604030504040204" pitchFamily="50" charset="-128"/>
                <a:ea typeface="メイリオ" panose="020B0604030504040204" pitchFamily="50" charset="-128"/>
              </a:rPr>
              <a:t>/C++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背景と</a:t>
            </a:r>
            <a:r>
              <a:rPr kumimoji="1" lang="en-US" altLang="ja-JP" sz="2000" dirty="0">
                <a:latin typeface="メイリオ" panose="020B0604030504040204" pitchFamily="50" charset="-128"/>
                <a:ea typeface="メイリオ" panose="020B0604030504040204" pitchFamily="50" charset="-128"/>
              </a:rPr>
              <a:t>3D</a:t>
            </a:r>
            <a:r>
              <a:rPr kumimoji="1" lang="ja-JP" altLang="en-US" sz="2000" dirty="0">
                <a:latin typeface="メイリオ" panose="020B0604030504040204" pitchFamily="50" charset="-128"/>
                <a:ea typeface="メイリオ" panose="020B0604030504040204" pitchFamily="50" charset="-128"/>
              </a:rPr>
              <a:t>モデル以外</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3D</a:t>
            </a:r>
            <a:r>
              <a:rPr kumimoji="1" lang="ja-JP" altLang="en-US" sz="2000" dirty="0">
                <a:latin typeface="メイリオ" panose="020B0604030504040204" pitchFamily="50" charset="-128"/>
                <a:ea typeface="メイリオ" panose="020B0604030504040204" pitchFamily="50" charset="-128"/>
              </a:rPr>
              <a:t>ゲーム制作の基礎知識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https://github.com/Hmmtrnt/3DAvoid.git</a:t>
            </a:r>
          </a:p>
        </p:txBody>
      </p:sp>
      <p:pic>
        <p:nvPicPr>
          <p:cNvPr id="3" name="図 2">
            <a:extLst>
              <a:ext uri="{FF2B5EF4-FFF2-40B4-BE49-F238E27FC236}">
                <a16:creationId xmlns:a16="http://schemas.microsoft.com/office/drawing/2014/main" id="{FDDC8A8D-8A7B-4F12-86D6-97A4C07EB8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365" y="1550252"/>
            <a:ext cx="3959578" cy="2229585"/>
          </a:xfrm>
          <a:prstGeom prst="rect">
            <a:avLst/>
          </a:prstGeom>
        </p:spPr>
      </p:pic>
      <p:pic>
        <p:nvPicPr>
          <p:cNvPr id="7" name="図 6">
            <a:extLst>
              <a:ext uri="{FF2B5EF4-FFF2-40B4-BE49-F238E27FC236}">
                <a16:creationId xmlns:a16="http://schemas.microsoft.com/office/drawing/2014/main" id="{9161E393-9B4D-45D0-9CD6-7EA15E042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65" y="4808415"/>
            <a:ext cx="3959578" cy="2229585"/>
          </a:xfrm>
          <a:prstGeom prst="rect">
            <a:avLst/>
          </a:prstGeom>
        </p:spPr>
      </p:pic>
      <p:pic>
        <p:nvPicPr>
          <p:cNvPr id="10" name="図 9">
            <a:extLst>
              <a:ext uri="{FF2B5EF4-FFF2-40B4-BE49-F238E27FC236}">
                <a16:creationId xmlns:a16="http://schemas.microsoft.com/office/drawing/2014/main" id="{C6B08801-BD2C-401B-AFAF-DFB6E4E67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0792" y="4808415"/>
            <a:ext cx="3959579" cy="2229586"/>
          </a:xfrm>
          <a:prstGeom prst="rect">
            <a:avLst/>
          </a:prstGeom>
        </p:spPr>
      </p:pic>
    </p:spTree>
    <p:extLst>
      <p:ext uri="{BB962C8B-B14F-4D97-AF65-F5344CB8AC3E}">
        <p14:creationId xmlns:p14="http://schemas.microsoft.com/office/powerpoint/2010/main" val="6871941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44FE198F-5823-4896-A03D-3141D42B2657}"/>
              </a:ext>
            </a:extLst>
          </p:cNvPr>
          <p:cNvSpPr txBox="1"/>
          <p:nvPr/>
        </p:nvSpPr>
        <p:spPr>
          <a:xfrm>
            <a:off x="4530088" y="521674"/>
            <a:ext cx="5929828" cy="4093428"/>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MFM</a:t>
            </a: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2D</a:t>
            </a:r>
            <a:r>
              <a:rPr kumimoji="1" lang="ja-JP" altLang="en-US" sz="2000" dirty="0">
                <a:latin typeface="メイリオ" panose="020B0604030504040204" pitchFamily="50" charset="-128"/>
                <a:ea typeface="メイリオ" panose="020B0604030504040204" pitchFamily="50" charset="-128"/>
              </a:rPr>
              <a:t>格闘ゲーム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2023/04/17</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2023/06/09</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DX</a:t>
            </a:r>
            <a:r>
              <a:rPr kumimoji="1" lang="ja-JP" altLang="en-US" sz="2000" dirty="0">
                <a:latin typeface="メイリオ" panose="020B0604030504040204" pitchFamily="50" charset="-128"/>
                <a:ea typeface="メイリオ" panose="020B0604030504040204" pitchFamily="50" charset="-128"/>
              </a:rPr>
              <a:t>ライブラリ</a:t>
            </a:r>
            <a:r>
              <a:rPr kumimoji="1" lang="en-US" altLang="ja-JP" sz="2000" dirty="0">
                <a:latin typeface="メイリオ" panose="020B0604030504040204" pitchFamily="50" charset="-128"/>
                <a:ea typeface="メイリオ" panose="020B0604030504040204" pitchFamily="50" charset="-128"/>
              </a:rPr>
              <a:t>/C++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5</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プログラムチーフ、バージョン管理、</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一体のプレイヤーの作成</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チーム制作の基礎知識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en-US" altLang="ja-JP" sz="2000" dirty="0" err="1">
                <a:latin typeface="メイリオ" panose="020B0604030504040204" pitchFamily="50" charset="-128"/>
                <a:ea typeface="メイリオ" panose="020B0604030504040204" pitchFamily="50" charset="-128"/>
              </a:rPr>
              <a:t>GitHubDesktop</a:t>
            </a:r>
            <a:r>
              <a:rPr kumimoji="1" lang="ja-JP" altLang="en-US" sz="2000" dirty="0">
                <a:latin typeface="メイリオ" panose="020B0604030504040204" pitchFamily="50" charset="-128"/>
                <a:ea typeface="メイリオ" panose="020B0604030504040204" pitchFamily="50" charset="-128"/>
              </a:rPr>
              <a:t>の知識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https://github.com/fkogcc/ProjectK_2.git</a:t>
            </a:r>
          </a:p>
        </p:txBody>
      </p:sp>
      <p:pic>
        <p:nvPicPr>
          <p:cNvPr id="13" name="図 12">
            <a:extLst>
              <a:ext uri="{FF2B5EF4-FFF2-40B4-BE49-F238E27FC236}">
                <a16:creationId xmlns:a16="http://schemas.microsoft.com/office/drawing/2014/main" id="{ED0D191A-6031-4882-9F6F-79091B4675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687" y="1532401"/>
            <a:ext cx="3974632" cy="2247436"/>
          </a:xfrm>
          <a:prstGeom prst="rect">
            <a:avLst/>
          </a:prstGeom>
        </p:spPr>
      </p:pic>
      <p:pic>
        <p:nvPicPr>
          <p:cNvPr id="15" name="図 14">
            <a:extLst>
              <a:ext uri="{FF2B5EF4-FFF2-40B4-BE49-F238E27FC236}">
                <a16:creationId xmlns:a16="http://schemas.microsoft.com/office/drawing/2014/main" id="{6A8ED259-2206-47C2-96EF-12EEE9CD52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687" y="4953657"/>
            <a:ext cx="3974632" cy="2247436"/>
          </a:xfrm>
          <a:prstGeom prst="rect">
            <a:avLst/>
          </a:prstGeom>
        </p:spPr>
      </p:pic>
      <p:pic>
        <p:nvPicPr>
          <p:cNvPr id="17" name="図 16">
            <a:extLst>
              <a:ext uri="{FF2B5EF4-FFF2-40B4-BE49-F238E27FC236}">
                <a16:creationId xmlns:a16="http://schemas.microsoft.com/office/drawing/2014/main" id="{4A1F06D5-0221-40DA-A340-3F9583E1F3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5694" y="4953657"/>
            <a:ext cx="3974632" cy="2247436"/>
          </a:xfrm>
          <a:prstGeom prst="rect">
            <a:avLst/>
          </a:prstGeom>
        </p:spPr>
      </p:pic>
    </p:spTree>
    <p:extLst>
      <p:ext uri="{BB962C8B-B14F-4D97-AF65-F5344CB8AC3E}">
        <p14:creationId xmlns:p14="http://schemas.microsoft.com/office/powerpoint/2010/main" val="744134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12968-D467-0960-5913-83B33D32AA39}"/>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FC6E374D-1862-4C05-A32D-916CF67EB894}"/>
              </a:ext>
            </a:extLst>
          </p:cNvPr>
          <p:cNvSpPr txBox="1"/>
          <p:nvPr/>
        </p:nvSpPr>
        <p:spPr>
          <a:xfrm>
            <a:off x="4530088" y="521674"/>
            <a:ext cx="5624488" cy="4093428"/>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en-US" altLang="ja-JP" sz="2000" dirty="0" err="1">
                <a:latin typeface="メイリオ" panose="020B0604030504040204" pitchFamily="50" charset="-128"/>
                <a:ea typeface="メイリオ" panose="020B0604030504040204" pitchFamily="50" charset="-128"/>
              </a:rPr>
              <a:t>JumpLabyrinth</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2D</a:t>
            </a:r>
            <a:r>
              <a:rPr kumimoji="1" lang="ja-JP" altLang="en-US" sz="2000" dirty="0">
                <a:latin typeface="メイリオ" panose="020B0604030504040204" pitchFamily="50" charset="-128"/>
                <a:ea typeface="メイリオ" panose="020B0604030504040204" pitchFamily="50" charset="-128"/>
              </a:rPr>
              <a:t>パズルゲーム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2023/01/09</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2023/03/17</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DX</a:t>
            </a:r>
            <a:r>
              <a:rPr kumimoji="1" lang="ja-JP" altLang="en-US" sz="2000" dirty="0">
                <a:latin typeface="メイリオ" panose="020B0604030504040204" pitchFamily="50" charset="-128"/>
                <a:ea typeface="メイリオ" panose="020B0604030504040204" pitchFamily="50" charset="-128"/>
              </a:rPr>
              <a:t>ライブラリ</a:t>
            </a:r>
            <a:r>
              <a:rPr kumimoji="1" lang="en-US" altLang="ja-JP" sz="2000" dirty="0">
                <a:latin typeface="メイリオ" panose="020B0604030504040204" pitchFamily="50" charset="-128"/>
                <a:ea typeface="メイリオ" panose="020B0604030504040204" pitchFamily="50" charset="-128"/>
              </a:rPr>
              <a:t>/C++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グラフィック以外</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ゲームの制作の流れ</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スケジュール管理</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en-US" altLang="ja-JP" sz="1600" dirty="0">
                <a:latin typeface="メイリオ" panose="020B0604030504040204" pitchFamily="50" charset="-128"/>
                <a:ea typeface="メイリオ" panose="020B0604030504040204" pitchFamily="50" charset="-128"/>
              </a:rPr>
              <a:t>https://github.com/Hmmtrnt/JumpLabyrinth2.git</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55EC820B-F043-4F99-B6DE-BB8A5D17E7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98" y="1457922"/>
            <a:ext cx="4123547" cy="2321914"/>
          </a:xfrm>
          <a:prstGeom prst="rect">
            <a:avLst/>
          </a:prstGeom>
        </p:spPr>
      </p:pic>
      <p:pic>
        <p:nvPicPr>
          <p:cNvPr id="6" name="図 5">
            <a:extLst>
              <a:ext uri="{FF2B5EF4-FFF2-40B4-BE49-F238E27FC236}">
                <a16:creationId xmlns:a16="http://schemas.microsoft.com/office/drawing/2014/main" id="{082CD446-8A74-4187-90F4-0A296D6A0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99" y="4940795"/>
            <a:ext cx="4123547" cy="2321914"/>
          </a:xfrm>
          <a:prstGeom prst="rect">
            <a:avLst/>
          </a:prstGeom>
        </p:spPr>
      </p:pic>
      <p:pic>
        <p:nvPicPr>
          <p:cNvPr id="8" name="図 7">
            <a:extLst>
              <a:ext uri="{FF2B5EF4-FFF2-40B4-BE49-F238E27FC236}">
                <a16:creationId xmlns:a16="http://schemas.microsoft.com/office/drawing/2014/main" id="{B8DEDB49-BEAF-4C14-BD4C-D05DA6D52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2971" y="4940795"/>
            <a:ext cx="4123548" cy="2321914"/>
          </a:xfrm>
          <a:prstGeom prst="rect">
            <a:avLst/>
          </a:prstGeom>
        </p:spPr>
      </p:pic>
    </p:spTree>
    <p:extLst>
      <p:ext uri="{BB962C8B-B14F-4D97-AF65-F5344CB8AC3E}">
        <p14:creationId xmlns:p14="http://schemas.microsoft.com/office/powerpoint/2010/main" val="463498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D9E8A29-BFA4-4757-8FDC-0847025AF631}"/>
              </a:ext>
            </a:extLst>
          </p:cNvPr>
          <p:cNvSpPr txBox="1"/>
          <p:nvPr/>
        </p:nvSpPr>
        <p:spPr>
          <a:xfrm>
            <a:off x="922020" y="446008"/>
            <a:ext cx="1569660" cy="923330"/>
          </a:xfrm>
          <a:prstGeom prst="rect">
            <a:avLst/>
          </a:prstGeom>
          <a:noFill/>
        </p:spPr>
        <p:txBody>
          <a:bodyPr wrap="none" rtlCol="0">
            <a:spAutoFit/>
          </a:bodyPr>
          <a:lstStyle/>
          <a:p>
            <a:r>
              <a:rPr kumimoji="1" lang="ja-JP" altLang="en-US" sz="5400" dirty="0">
                <a:latin typeface="メイリオ" panose="020B0604030504040204" pitchFamily="50" charset="-128"/>
                <a:ea typeface="メイリオ" panose="020B0604030504040204" pitchFamily="50" charset="-128"/>
              </a:rPr>
              <a:t>目次</a:t>
            </a:r>
          </a:p>
        </p:txBody>
      </p:sp>
      <p:sp>
        <p:nvSpPr>
          <p:cNvPr id="3" name="テキスト ボックス 2">
            <a:extLst>
              <a:ext uri="{FF2B5EF4-FFF2-40B4-BE49-F238E27FC236}">
                <a16:creationId xmlns:a16="http://schemas.microsoft.com/office/drawing/2014/main" id="{08EB59C9-C285-4C13-ACB7-BFC0CC966434}"/>
              </a:ext>
            </a:extLst>
          </p:cNvPr>
          <p:cNvSpPr txBox="1"/>
          <p:nvPr/>
        </p:nvSpPr>
        <p:spPr>
          <a:xfrm>
            <a:off x="502919" y="2038330"/>
            <a:ext cx="6853158" cy="4401205"/>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・自己紹介</a:t>
            </a:r>
            <a:endParaRPr kumimoji="1" lang="en-US" altLang="ja-JP" sz="4000" dirty="0">
              <a:latin typeface="メイリオ" panose="020B0604030504040204" pitchFamily="50" charset="-128"/>
              <a:ea typeface="メイリオ" panose="020B0604030504040204" pitchFamily="50" charset="-128"/>
            </a:endParaRPr>
          </a:p>
          <a:p>
            <a:endParaRPr kumimoji="1" lang="en-US" altLang="ja-JP" sz="4000" dirty="0">
              <a:latin typeface="メイリオ" panose="020B0604030504040204" pitchFamily="50" charset="-128"/>
              <a:ea typeface="メイリオ" panose="020B0604030504040204" pitchFamily="50" charset="-128"/>
            </a:endParaRPr>
          </a:p>
          <a:p>
            <a:r>
              <a:rPr kumimoji="1" lang="ja-JP" altLang="en-US" sz="4000" dirty="0">
                <a:latin typeface="メイリオ" panose="020B0604030504040204" pitchFamily="50" charset="-128"/>
                <a:ea typeface="メイリオ" panose="020B0604030504040204" pitchFamily="50" charset="-128"/>
              </a:rPr>
              <a:t>・最後に制作した作品の紹介</a:t>
            </a:r>
            <a:endParaRPr kumimoji="1" lang="en-US" altLang="ja-JP" sz="4000" dirty="0">
              <a:latin typeface="メイリオ" panose="020B0604030504040204" pitchFamily="50" charset="-128"/>
              <a:ea typeface="メイリオ" panose="020B0604030504040204" pitchFamily="50" charset="-128"/>
            </a:endParaRPr>
          </a:p>
          <a:p>
            <a:endParaRPr kumimoji="1" lang="en-US" altLang="ja-JP" sz="4000" dirty="0">
              <a:latin typeface="メイリオ" panose="020B0604030504040204" pitchFamily="50" charset="-128"/>
              <a:ea typeface="メイリオ" panose="020B0604030504040204" pitchFamily="50" charset="-128"/>
            </a:endParaRPr>
          </a:p>
          <a:p>
            <a:r>
              <a:rPr kumimoji="1" lang="ja-JP" altLang="en-US" sz="4000" dirty="0">
                <a:latin typeface="メイリオ" panose="020B0604030504040204" pitchFamily="50" charset="-128"/>
                <a:ea typeface="メイリオ" panose="020B0604030504040204" pitchFamily="50" charset="-128"/>
              </a:rPr>
              <a:t>・制作実績</a:t>
            </a:r>
            <a:endParaRPr kumimoji="1" lang="en-US" altLang="ja-JP" sz="4000" dirty="0">
              <a:latin typeface="メイリオ" panose="020B0604030504040204" pitchFamily="50" charset="-128"/>
              <a:ea typeface="メイリオ" panose="020B0604030504040204" pitchFamily="50" charset="-128"/>
            </a:endParaRPr>
          </a:p>
          <a:p>
            <a:endParaRPr kumimoji="1" lang="en-US" altLang="ja-JP" sz="4000" dirty="0">
              <a:latin typeface="メイリオ" panose="020B0604030504040204" pitchFamily="50" charset="-128"/>
              <a:ea typeface="メイリオ" panose="020B0604030504040204" pitchFamily="50" charset="-128"/>
            </a:endParaRPr>
          </a:p>
          <a:p>
            <a:r>
              <a:rPr kumimoji="1" lang="ja-JP" altLang="en-US" sz="4000" dirty="0">
                <a:latin typeface="メイリオ" panose="020B0604030504040204" pitchFamily="50" charset="-128"/>
                <a:ea typeface="メイリオ" panose="020B0604030504040204" pitchFamily="50" charset="-128"/>
              </a:rPr>
              <a:t>・ゲーム業界で目指すもの</a:t>
            </a:r>
          </a:p>
        </p:txBody>
      </p:sp>
    </p:spTree>
    <p:extLst>
      <p:ext uri="{BB962C8B-B14F-4D97-AF65-F5344CB8AC3E}">
        <p14:creationId xmlns:p14="http://schemas.microsoft.com/office/powerpoint/2010/main" val="4119692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CDEEF-7E38-E447-D635-150F7C1A8F07}"/>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999FD78-3EA2-4684-A352-7EC2577B8104}"/>
              </a:ext>
            </a:extLst>
          </p:cNvPr>
          <p:cNvSpPr txBox="1"/>
          <p:nvPr/>
        </p:nvSpPr>
        <p:spPr>
          <a:xfrm>
            <a:off x="4530088" y="521674"/>
            <a:ext cx="5160387" cy="3477875"/>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ブロックを壊せ</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シミュレーションゲーム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2022/08/15</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2022/08/31</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Unity/C#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車の制御以外のプログラム全般</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C#</a:t>
            </a:r>
            <a:r>
              <a:rPr kumimoji="1" lang="ja-JP" altLang="en-US" sz="2000" dirty="0">
                <a:latin typeface="メイリオ" panose="020B0604030504040204" pitchFamily="50" charset="-128"/>
                <a:ea typeface="メイリオ" panose="020B0604030504040204" pitchFamily="50" charset="-128"/>
              </a:rPr>
              <a:t>の基礎知識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アセットの使用方法</a:t>
            </a:r>
            <a:endParaRPr kumimoji="1" lang="en-US" altLang="ja-JP" sz="2000" dirty="0">
              <a:latin typeface="メイリオ" panose="020B0604030504040204" pitchFamily="50" charset="-128"/>
              <a:ea typeface="メイリオ" panose="020B0604030504040204" pitchFamily="50" charset="-128"/>
            </a:endParaRPr>
          </a:p>
        </p:txBody>
      </p:sp>
      <p:pic>
        <p:nvPicPr>
          <p:cNvPr id="3" name="図 2">
            <a:extLst>
              <a:ext uri="{FF2B5EF4-FFF2-40B4-BE49-F238E27FC236}">
                <a16:creationId xmlns:a16="http://schemas.microsoft.com/office/drawing/2014/main" id="{3DE8D726-0148-4368-9C2D-0964F46251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47" y="1582167"/>
            <a:ext cx="3900330" cy="2197670"/>
          </a:xfrm>
          <a:prstGeom prst="rect">
            <a:avLst/>
          </a:prstGeom>
        </p:spPr>
      </p:pic>
      <p:pic>
        <p:nvPicPr>
          <p:cNvPr id="7" name="図 6">
            <a:extLst>
              <a:ext uri="{FF2B5EF4-FFF2-40B4-BE49-F238E27FC236}">
                <a16:creationId xmlns:a16="http://schemas.microsoft.com/office/drawing/2014/main" id="{169B2318-8DCC-4CA5-A2F6-C0DC8B6B0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47" y="4932473"/>
            <a:ext cx="3900330" cy="2197669"/>
          </a:xfrm>
          <a:prstGeom prst="rect">
            <a:avLst/>
          </a:prstGeom>
        </p:spPr>
      </p:pic>
      <p:pic>
        <p:nvPicPr>
          <p:cNvPr id="10" name="図 9">
            <a:extLst>
              <a:ext uri="{FF2B5EF4-FFF2-40B4-BE49-F238E27FC236}">
                <a16:creationId xmlns:a16="http://schemas.microsoft.com/office/drawing/2014/main" id="{944EB44F-6C17-4A34-A117-7D812B1F79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2090" y="4932472"/>
            <a:ext cx="3900331" cy="2197670"/>
          </a:xfrm>
          <a:prstGeom prst="rect">
            <a:avLst/>
          </a:prstGeom>
        </p:spPr>
      </p:pic>
    </p:spTree>
    <p:extLst>
      <p:ext uri="{BB962C8B-B14F-4D97-AF65-F5344CB8AC3E}">
        <p14:creationId xmlns:p14="http://schemas.microsoft.com/office/powerpoint/2010/main" val="21699830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491CE403-E128-4CCF-8775-8749A0A20407}"/>
              </a:ext>
            </a:extLst>
          </p:cNvPr>
          <p:cNvSpPr txBox="1"/>
          <p:nvPr/>
        </p:nvSpPr>
        <p:spPr>
          <a:xfrm>
            <a:off x="4530088" y="511739"/>
            <a:ext cx="4834272" cy="3170099"/>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ブロック崩し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ブロック崩し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2022/08/01</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2022/08/12</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Unity/C#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プログラム全般</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Unity</a:t>
            </a:r>
            <a:r>
              <a:rPr kumimoji="1" lang="ja-JP" altLang="en-US" sz="2000" dirty="0">
                <a:latin typeface="メイリオ" panose="020B0604030504040204" pitchFamily="50" charset="-128"/>
                <a:ea typeface="メイリオ" panose="020B0604030504040204" pitchFamily="50" charset="-128"/>
              </a:rPr>
              <a:t>の基礎知識</a:t>
            </a:r>
            <a:endParaRPr kumimoji="1" lang="en-US" altLang="ja-JP" sz="2000" dirty="0">
              <a:latin typeface="メイリオ" panose="020B0604030504040204" pitchFamily="50" charset="-128"/>
              <a:ea typeface="メイリオ" panose="020B0604030504040204" pitchFamily="50" charset="-128"/>
            </a:endParaRPr>
          </a:p>
        </p:txBody>
      </p:sp>
      <p:pic>
        <p:nvPicPr>
          <p:cNvPr id="8" name="図 7">
            <a:extLst>
              <a:ext uri="{FF2B5EF4-FFF2-40B4-BE49-F238E27FC236}">
                <a16:creationId xmlns:a16="http://schemas.microsoft.com/office/drawing/2014/main" id="{E23741B5-1B7A-440F-A103-0ECBFB04B4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48" y="1582167"/>
            <a:ext cx="3900330" cy="2197670"/>
          </a:xfrm>
          <a:prstGeom prst="rect">
            <a:avLst/>
          </a:prstGeom>
        </p:spPr>
      </p:pic>
      <p:pic>
        <p:nvPicPr>
          <p:cNvPr id="9" name="図 8">
            <a:extLst>
              <a:ext uri="{FF2B5EF4-FFF2-40B4-BE49-F238E27FC236}">
                <a16:creationId xmlns:a16="http://schemas.microsoft.com/office/drawing/2014/main" id="{BAA3D6B8-BEFF-4927-9367-C789E30E92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49" y="4572729"/>
            <a:ext cx="3900329" cy="2197670"/>
          </a:xfrm>
          <a:prstGeom prst="rect">
            <a:avLst/>
          </a:prstGeom>
        </p:spPr>
      </p:pic>
      <p:pic>
        <p:nvPicPr>
          <p:cNvPr id="3" name="図 2" descr="グラフィカル ユーザー インターフェイス&#10;&#10;自動的に生成された説明">
            <a:extLst>
              <a:ext uri="{FF2B5EF4-FFF2-40B4-BE49-F238E27FC236}">
                <a16:creationId xmlns:a16="http://schemas.microsoft.com/office/drawing/2014/main" id="{DD184485-EB2B-8131-AEAB-784DEBD3D8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4030" y="4572729"/>
            <a:ext cx="3900330" cy="2197670"/>
          </a:xfrm>
          <a:prstGeom prst="rect">
            <a:avLst/>
          </a:prstGeom>
        </p:spPr>
      </p:pic>
    </p:spTree>
    <p:extLst>
      <p:ext uri="{BB962C8B-B14F-4D97-AF65-F5344CB8AC3E}">
        <p14:creationId xmlns:p14="http://schemas.microsoft.com/office/powerpoint/2010/main" val="41109263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1321DA5E-3F02-2B46-86C1-9EA34A8B5074}"/>
              </a:ext>
            </a:extLst>
          </p:cNvPr>
          <p:cNvSpPr txBox="1"/>
          <p:nvPr/>
        </p:nvSpPr>
        <p:spPr>
          <a:xfrm>
            <a:off x="686889" y="516528"/>
            <a:ext cx="5827236"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ゲーム業界で目指すもの</a:t>
            </a:r>
          </a:p>
        </p:txBody>
      </p:sp>
      <p:sp>
        <p:nvSpPr>
          <p:cNvPr id="4" name="テキスト ボックス 3">
            <a:extLst>
              <a:ext uri="{FF2B5EF4-FFF2-40B4-BE49-F238E27FC236}">
                <a16:creationId xmlns:a16="http://schemas.microsoft.com/office/drawing/2014/main" id="{78FCBEB9-A8A4-3AC4-776C-8F07C1D15A98}"/>
              </a:ext>
            </a:extLst>
          </p:cNvPr>
          <p:cNvSpPr txBox="1"/>
          <p:nvPr/>
        </p:nvSpPr>
        <p:spPr>
          <a:xfrm>
            <a:off x="483036" y="2551081"/>
            <a:ext cx="9725739" cy="3539430"/>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アクションゲームのプレイアブルキャラクターの挙動制御を担う</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プログラマーを目指しています。</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プレイアブルキャラクターの挙動制御を担うために必要だと</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考えていることは新しい機能をすぐに追加できるような拡張性のある</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プログラムだと考えています。</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なので、今後は新しい実装をすぐに行えるように拡張性のある</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プログラムを意識して学んでいきます。</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3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3605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926D2875-4762-49F0-AC3B-6804A67DE305}"/>
              </a:ext>
            </a:extLst>
          </p:cNvPr>
          <p:cNvSpPr txBox="1"/>
          <p:nvPr/>
        </p:nvSpPr>
        <p:spPr>
          <a:xfrm>
            <a:off x="797641" y="1384459"/>
            <a:ext cx="7789312" cy="3108543"/>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名前</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：浜松　廉斗</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出身</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：福岡情報</a:t>
            </a:r>
            <a:r>
              <a:rPr kumimoji="1" lang="en-US" altLang="ja-JP" sz="2800" dirty="0">
                <a:latin typeface="メイリオ" panose="020B0604030504040204" pitchFamily="50" charset="-128"/>
                <a:ea typeface="メイリオ" panose="020B0604030504040204" pitchFamily="50" charset="-128"/>
              </a:rPr>
              <a:t>IT</a:t>
            </a:r>
            <a:r>
              <a:rPr kumimoji="1" lang="ja-JP" altLang="en-US" sz="2800" dirty="0">
                <a:latin typeface="メイリオ" panose="020B0604030504040204" pitchFamily="50" charset="-128"/>
                <a:ea typeface="メイリオ" panose="020B0604030504040204" pitchFamily="50" charset="-128"/>
              </a:rPr>
              <a:t>クリエイター専門学校</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コース</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：ゲーム・クリエイターコース</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学年</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：２年</a:t>
            </a:r>
            <a:r>
              <a:rPr kumimoji="1" lang="en-US" altLang="ja-JP" sz="2800" dirty="0">
                <a:latin typeface="メイリオ" panose="020B0604030504040204" pitchFamily="50" charset="-128"/>
                <a:ea typeface="メイリオ" panose="020B0604030504040204" pitchFamily="50" charset="-128"/>
              </a:rPr>
              <a:t>(25</a:t>
            </a:r>
            <a:r>
              <a:rPr kumimoji="1" lang="ja-JP" altLang="en-US" sz="2800" dirty="0">
                <a:latin typeface="メイリオ" panose="020B0604030504040204" pitchFamily="50" charset="-128"/>
                <a:ea typeface="メイリオ" panose="020B0604030504040204" pitchFamily="50" charset="-128"/>
              </a:rPr>
              <a:t>年卒業見込み</a:t>
            </a:r>
            <a:r>
              <a:rPr kumimoji="1" lang="en-US" altLang="ja-JP" sz="2800" dirty="0">
                <a:latin typeface="メイリオ" panose="020B0604030504040204" pitchFamily="50" charset="-128"/>
                <a:ea typeface="メイリオ" panose="020B0604030504040204" pitchFamily="50" charset="-128"/>
              </a:rPr>
              <a:t>)</a:t>
            </a:r>
          </a:p>
          <a:p>
            <a:r>
              <a:rPr kumimoji="1" lang="ja-JP" altLang="en-US" sz="2800" dirty="0">
                <a:latin typeface="メイリオ" panose="020B0604030504040204" pitchFamily="50" charset="-128"/>
                <a:ea typeface="メイリオ" panose="020B0604030504040204" pitchFamily="50" charset="-128"/>
              </a:rPr>
              <a:t>メール</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renia5310@gmail.com</a:t>
            </a:r>
          </a:p>
          <a:p>
            <a:r>
              <a:rPr kumimoji="1" lang="en-US" altLang="ja-JP" sz="2800" dirty="0" err="1">
                <a:latin typeface="メイリオ" panose="020B0604030504040204" pitchFamily="50" charset="-128"/>
                <a:ea typeface="メイリオ" panose="020B0604030504040204" pitchFamily="50" charset="-128"/>
              </a:rPr>
              <a:t>GitURL</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a:t>
            </a:r>
            <a:r>
              <a:rPr lang="en-US" altLang="ja-JP" sz="2800" dirty="0" err="1">
                <a:latin typeface="メイリオ" panose="020B0604030504040204" pitchFamily="50" charset="-128"/>
                <a:ea typeface="メイリオ" panose="020B0604030504040204" pitchFamily="50" charset="-128"/>
                <a:hlinkClick r:id="rId2"/>
              </a:rPr>
              <a:t>Hmmtrnt</a:t>
            </a:r>
            <a:r>
              <a:rPr lang="en-US" altLang="ja-JP" sz="2800" dirty="0">
                <a:latin typeface="メイリオ" panose="020B0604030504040204" pitchFamily="50" charset="-128"/>
                <a:ea typeface="メイリオ" panose="020B0604030504040204" pitchFamily="50" charset="-128"/>
                <a:hlinkClick r:id="rId2"/>
              </a:rPr>
              <a:t> (github.com)</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趣味、特技</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：ピアノ演奏</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ゲーム</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外食</a:t>
            </a:r>
          </a:p>
        </p:txBody>
      </p:sp>
      <p:sp>
        <p:nvSpPr>
          <p:cNvPr id="5" name="テキスト ボックス 4">
            <a:extLst>
              <a:ext uri="{FF2B5EF4-FFF2-40B4-BE49-F238E27FC236}">
                <a16:creationId xmlns:a16="http://schemas.microsoft.com/office/drawing/2014/main" id="{BF30EB2A-5E8F-40B8-AF44-838C30E4B91E}"/>
              </a:ext>
            </a:extLst>
          </p:cNvPr>
          <p:cNvSpPr txBox="1"/>
          <p:nvPr/>
        </p:nvSpPr>
        <p:spPr>
          <a:xfrm>
            <a:off x="797641" y="4493002"/>
            <a:ext cx="3331361" cy="267765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ステータス</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C++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GitHub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Unity/C#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1</a:t>
            </a:r>
            <a:r>
              <a:rPr kumimoji="1" lang="ja-JP" altLang="en-US" sz="2800" dirty="0">
                <a:latin typeface="メイリオ" panose="020B0604030504040204" pitchFamily="50" charset="-128"/>
                <a:ea typeface="メイリオ" panose="020B0604030504040204" pitchFamily="50" charset="-128"/>
              </a:rPr>
              <a:t>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PHP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ヶ月</a:t>
            </a:r>
            <a:br>
              <a:rPr kumimoji="1" lang="en-US" altLang="ja-JP" sz="2800" dirty="0">
                <a:latin typeface="メイリオ" panose="020B0604030504040204" pitchFamily="50" charset="-128"/>
                <a:ea typeface="メイリオ" panose="020B0604030504040204" pitchFamily="50" charset="-128"/>
              </a:rPr>
            </a:br>
            <a:r>
              <a:rPr kumimoji="1" lang="en-US" altLang="ja-JP" sz="2800" dirty="0">
                <a:latin typeface="メイリオ" panose="020B0604030504040204" pitchFamily="50" charset="-128"/>
                <a:ea typeface="メイリオ" panose="020B0604030504040204" pitchFamily="50" charset="-128"/>
              </a:rPr>
              <a:t>SQL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ヶ月</a:t>
            </a:r>
            <a:endParaRPr kumimoji="1" lang="en-US" altLang="ja-JP" sz="2800" dirty="0">
              <a:latin typeface="メイリオ" panose="020B0604030504040204" pitchFamily="50" charset="-128"/>
              <a:ea typeface="メイリオ" panose="020B0604030504040204" pitchFamily="50" charset="-128"/>
            </a:endParaRPr>
          </a:p>
        </p:txBody>
      </p:sp>
      <p:pic>
        <p:nvPicPr>
          <p:cNvPr id="8" name="図 7">
            <a:extLst>
              <a:ext uri="{FF2B5EF4-FFF2-40B4-BE49-F238E27FC236}">
                <a16:creationId xmlns:a16="http://schemas.microsoft.com/office/drawing/2014/main" id="{57DD0D9E-B7F3-4DFA-BF11-47D35D1232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4328" y="4493002"/>
            <a:ext cx="3819806" cy="2864854"/>
          </a:xfrm>
          <a:prstGeom prst="rect">
            <a:avLst/>
          </a:prstGeom>
        </p:spPr>
      </p:pic>
      <p:sp>
        <p:nvSpPr>
          <p:cNvPr id="9" name="テキスト ボックス 8">
            <a:extLst>
              <a:ext uri="{FF2B5EF4-FFF2-40B4-BE49-F238E27FC236}">
                <a16:creationId xmlns:a16="http://schemas.microsoft.com/office/drawing/2014/main" id="{B8F75696-D712-4890-9736-53A1538DB6BB}"/>
              </a:ext>
            </a:extLst>
          </p:cNvPr>
          <p:cNvSpPr txBox="1"/>
          <p:nvPr/>
        </p:nvSpPr>
        <p:spPr>
          <a:xfrm>
            <a:off x="602166" y="507891"/>
            <a:ext cx="326243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プロフィール</a:t>
            </a:r>
            <a:endParaRPr kumimoji="1" lang="en-US" altLang="ja-JP" sz="4000" dirty="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967B4B60-0666-44E5-B23D-5188CE5CB936}"/>
              </a:ext>
            </a:extLst>
          </p:cNvPr>
          <p:cNvSpPr txBox="1"/>
          <p:nvPr/>
        </p:nvSpPr>
        <p:spPr>
          <a:xfrm>
            <a:off x="2873781" y="1043135"/>
            <a:ext cx="1981633" cy="369332"/>
          </a:xfrm>
          <a:prstGeom prst="rect">
            <a:avLst/>
          </a:prstGeom>
          <a:noFill/>
        </p:spPr>
        <p:txBody>
          <a:bodyPr wrap="none" rtlCol="0">
            <a:spAutoFit/>
          </a:bodyPr>
          <a:lstStyle/>
          <a:p>
            <a:r>
              <a:rPr kumimoji="1" lang="ja-JP" altLang="en-US" dirty="0"/>
              <a:t>はままつ　　れんと</a:t>
            </a:r>
          </a:p>
        </p:txBody>
      </p:sp>
    </p:spTree>
    <p:extLst>
      <p:ext uri="{BB962C8B-B14F-4D97-AF65-F5344CB8AC3E}">
        <p14:creationId xmlns:p14="http://schemas.microsoft.com/office/powerpoint/2010/main" val="696173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8890BA2-147B-4C3F-853F-D8DB86E09C0F}"/>
              </a:ext>
            </a:extLst>
          </p:cNvPr>
          <p:cNvSpPr txBox="1"/>
          <p:nvPr/>
        </p:nvSpPr>
        <p:spPr>
          <a:xfrm>
            <a:off x="602166" y="507891"/>
            <a:ext cx="326243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最終制作作品</a:t>
            </a:r>
          </a:p>
        </p:txBody>
      </p:sp>
      <p:sp>
        <p:nvSpPr>
          <p:cNvPr id="4" name="テキスト ボックス 3">
            <a:extLst>
              <a:ext uri="{FF2B5EF4-FFF2-40B4-BE49-F238E27FC236}">
                <a16:creationId xmlns:a16="http://schemas.microsoft.com/office/drawing/2014/main" id="{ACC4C0AB-0A1F-4E75-AC98-BAF6E806AEF8}"/>
              </a:ext>
            </a:extLst>
          </p:cNvPr>
          <p:cNvSpPr txBox="1"/>
          <p:nvPr/>
        </p:nvSpPr>
        <p:spPr>
          <a:xfrm>
            <a:off x="602166" y="6449902"/>
            <a:ext cx="7409720" cy="707886"/>
          </a:xfrm>
          <a:prstGeom prst="rect">
            <a:avLst/>
          </a:prstGeom>
          <a:noFill/>
        </p:spPr>
        <p:txBody>
          <a:bodyPr wrap="square" rtlCol="0">
            <a:spAutoFit/>
          </a:bodyPr>
          <a:lstStyle/>
          <a:p>
            <a:r>
              <a:rPr kumimoji="1" lang="en-US" altLang="ja-JP" sz="2000" dirty="0">
                <a:latin typeface="メイリオ" panose="020B0604030504040204" pitchFamily="50" charset="-128"/>
                <a:ea typeface="メイリオ" panose="020B0604030504040204" pitchFamily="50" charset="-128"/>
              </a:rPr>
              <a:t>GitHub</a:t>
            </a:r>
          </a:p>
          <a:p>
            <a:r>
              <a:rPr kumimoji="1" lang="en-US" altLang="ja-JP" sz="2000" dirty="0">
                <a:latin typeface="メイリオ" panose="020B0604030504040204" pitchFamily="50" charset="-128"/>
                <a:ea typeface="メイリオ" panose="020B0604030504040204" pitchFamily="50" charset="-128"/>
              </a:rPr>
              <a:t>https://github.com/Hmmtrnt/DoragonHunter</a:t>
            </a:r>
          </a:p>
        </p:txBody>
      </p:sp>
      <p:sp>
        <p:nvSpPr>
          <p:cNvPr id="6" name="テキスト ボックス 5">
            <a:extLst>
              <a:ext uri="{FF2B5EF4-FFF2-40B4-BE49-F238E27FC236}">
                <a16:creationId xmlns:a16="http://schemas.microsoft.com/office/drawing/2014/main" id="{35A1C17F-A5F0-4BF0-A6A8-22D93BFF92E9}"/>
              </a:ext>
            </a:extLst>
          </p:cNvPr>
          <p:cNvSpPr txBox="1"/>
          <p:nvPr/>
        </p:nvSpPr>
        <p:spPr>
          <a:xfrm>
            <a:off x="602166" y="1215777"/>
            <a:ext cx="7566495" cy="5128327"/>
          </a:xfrm>
          <a:prstGeom prst="rect">
            <a:avLst/>
          </a:prstGeom>
          <a:noFill/>
        </p:spPr>
        <p:txBody>
          <a:bodyPr wrap="none" rtlCol="0">
            <a:spAutoFit/>
          </a:bodyPr>
          <a:lstStyle/>
          <a:p>
            <a:pPr>
              <a:lnSpc>
                <a:spcPct val="150000"/>
              </a:lnSpc>
            </a:pPr>
            <a:r>
              <a:rPr kumimoji="1" lang="ja-JP" altLang="en-US" sz="2200" dirty="0">
                <a:latin typeface="メイリオ" panose="020B0604030504040204" pitchFamily="50" charset="-128"/>
                <a:ea typeface="メイリオ" panose="020B0604030504040204" pitchFamily="50" charset="-128"/>
              </a:rPr>
              <a:t>作品名</a:t>
            </a:r>
            <a:r>
              <a:rPr kumimoji="1" lang="en-US" altLang="ja-JP" sz="2200" dirty="0">
                <a:latin typeface="メイリオ" panose="020B0604030504040204" pitchFamily="50" charset="-128"/>
                <a:ea typeface="メイリオ" panose="020B0604030504040204" pitchFamily="50" charset="-128"/>
              </a:rPr>
              <a:t>			</a:t>
            </a:r>
            <a:r>
              <a:rPr kumimoji="1" lang="en-US" altLang="ja-JP" sz="2200" dirty="0" err="1">
                <a:latin typeface="メイリオ" panose="020B0604030504040204" pitchFamily="50" charset="-128"/>
                <a:ea typeface="メイリオ" panose="020B0604030504040204" pitchFamily="50" charset="-128"/>
              </a:rPr>
              <a:t>DoragonHunter</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ja-JP" altLang="en-US" sz="2200" dirty="0">
                <a:latin typeface="メイリオ" panose="020B0604030504040204" pitchFamily="50" charset="-128"/>
                <a:ea typeface="メイリオ" panose="020B0604030504040204" pitchFamily="50" charset="-128"/>
              </a:rPr>
              <a:t>ジャンル</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アクションゲーム</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ja-JP" altLang="en-US" sz="2200" dirty="0">
                <a:latin typeface="メイリオ" panose="020B0604030504040204" pitchFamily="50" charset="-128"/>
                <a:ea typeface="メイリオ" panose="020B0604030504040204" pitchFamily="50" charset="-128"/>
              </a:rPr>
              <a:t>製作期間</a:t>
            </a:r>
            <a:r>
              <a:rPr kumimoji="1" lang="en-US" altLang="ja-JP" sz="2200" dirty="0">
                <a:latin typeface="メイリオ" panose="020B0604030504040204" pitchFamily="50" charset="-128"/>
                <a:ea typeface="メイリオ" panose="020B0604030504040204" pitchFamily="50" charset="-128"/>
              </a:rPr>
              <a:t>		2023/10/09</a:t>
            </a:r>
            <a:r>
              <a:rPr kumimoji="1" lang="ja-JP" altLang="en-US" sz="2200" dirty="0">
                <a:latin typeface="メイリオ" panose="020B0604030504040204" pitchFamily="50" charset="-128"/>
                <a:ea typeface="メイリオ" panose="020B0604030504040204" pitchFamily="50" charset="-128"/>
              </a:rPr>
              <a:t>～</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en-US" altLang="ja-JP" sz="2200" dirty="0">
                <a:latin typeface="メイリオ" panose="020B0604030504040204" pitchFamily="50" charset="-128"/>
                <a:ea typeface="メイリオ" panose="020B0604030504040204" pitchFamily="50" charset="-128"/>
              </a:rPr>
              <a:t>				2024/02/13</a:t>
            </a:r>
          </a:p>
          <a:p>
            <a:pPr>
              <a:lnSpc>
                <a:spcPct val="150000"/>
              </a:lnSpc>
            </a:pPr>
            <a:r>
              <a:rPr kumimoji="1" lang="ja-JP" altLang="en-US" sz="2200" dirty="0">
                <a:latin typeface="メイリオ" panose="020B0604030504040204" pitchFamily="50" charset="-128"/>
                <a:ea typeface="メイリオ" panose="020B0604030504040204" pitchFamily="50" charset="-128"/>
              </a:rPr>
              <a:t>制作環境</a:t>
            </a:r>
            <a:r>
              <a:rPr kumimoji="1" lang="en-US" altLang="ja-JP" sz="2200" dirty="0">
                <a:latin typeface="メイリオ" panose="020B0604030504040204" pitchFamily="50" charset="-128"/>
                <a:ea typeface="メイリオ" panose="020B0604030504040204" pitchFamily="50" charset="-128"/>
              </a:rPr>
              <a:t>		Unity/C#/</a:t>
            </a:r>
          </a:p>
          <a:p>
            <a:pPr>
              <a:lnSpc>
                <a:spcPct val="150000"/>
              </a:lnSpc>
            </a:pPr>
            <a:r>
              <a:rPr kumimoji="1" lang="en-US" altLang="ja-JP" sz="2200" dirty="0">
                <a:latin typeface="メイリオ" panose="020B0604030504040204" pitchFamily="50" charset="-128"/>
                <a:ea typeface="メイリオ" panose="020B0604030504040204" pitchFamily="50" charset="-128"/>
              </a:rPr>
              <a:t>				GitHub Desktop</a:t>
            </a:r>
          </a:p>
          <a:p>
            <a:pPr>
              <a:lnSpc>
                <a:spcPct val="150000"/>
              </a:lnSpc>
            </a:pPr>
            <a:r>
              <a:rPr kumimoji="1" lang="ja-JP" altLang="en-US" sz="2200" dirty="0">
                <a:latin typeface="メイリオ" panose="020B0604030504040204" pitchFamily="50" charset="-128"/>
                <a:ea typeface="メイリオ" panose="020B0604030504040204" pitchFamily="50" charset="-128"/>
              </a:rPr>
              <a:t>制作人数</a:t>
            </a:r>
            <a:r>
              <a:rPr kumimoji="1" lang="en-US" altLang="ja-JP" sz="2200" dirty="0">
                <a:latin typeface="メイリオ" panose="020B0604030504040204" pitchFamily="50" charset="-128"/>
                <a:ea typeface="メイリオ" panose="020B0604030504040204" pitchFamily="50" charset="-128"/>
              </a:rPr>
              <a:t>		</a:t>
            </a:r>
          </a:p>
          <a:p>
            <a:pPr lvl="1">
              <a:lnSpc>
                <a:spcPct val="150000"/>
              </a:lnSpc>
            </a:pPr>
            <a:r>
              <a:rPr kumimoji="1" lang="ja-JP" altLang="en-US" sz="2200" dirty="0">
                <a:latin typeface="メイリオ" panose="020B0604030504040204" pitchFamily="50" charset="-128"/>
                <a:ea typeface="メイリオ" panose="020B0604030504040204" pitchFamily="50" charset="-128"/>
              </a:rPr>
              <a:t>プログラマー　</a:t>
            </a:r>
            <a:r>
              <a:rPr kumimoji="1" lang="en-US" altLang="ja-JP" sz="2200" dirty="0">
                <a:latin typeface="メイリオ" panose="020B0604030504040204" pitchFamily="50" charset="-128"/>
                <a:ea typeface="メイリオ" panose="020B0604030504040204" pitchFamily="50" charset="-128"/>
              </a:rPr>
              <a:t>		1</a:t>
            </a:r>
            <a:r>
              <a:rPr kumimoji="1" lang="ja-JP" altLang="en-US" sz="2200" dirty="0">
                <a:latin typeface="メイリオ" panose="020B0604030504040204" pitchFamily="50" charset="-128"/>
                <a:ea typeface="メイリオ" panose="020B0604030504040204" pitchFamily="50" charset="-128"/>
              </a:rPr>
              <a:t>名、モーションデザイナー</a:t>
            </a:r>
            <a:r>
              <a:rPr kumimoji="1" lang="en-US" altLang="ja-JP" sz="2200" dirty="0">
                <a:latin typeface="メイリオ" panose="020B0604030504040204" pitchFamily="50" charset="-128"/>
                <a:ea typeface="メイリオ" panose="020B0604030504040204" pitchFamily="50" charset="-128"/>
              </a:rPr>
              <a:t>	1</a:t>
            </a:r>
            <a:r>
              <a:rPr kumimoji="1" lang="ja-JP" altLang="en-US" sz="2200" dirty="0">
                <a:latin typeface="メイリオ" panose="020B0604030504040204" pitchFamily="50" charset="-128"/>
                <a:ea typeface="メイリオ" panose="020B0604030504040204" pitchFamily="50" charset="-128"/>
              </a:rPr>
              <a:t>名</a:t>
            </a:r>
            <a:endParaRPr kumimoji="1" lang="en-US" altLang="ja-JP" sz="2200" dirty="0">
              <a:latin typeface="メイリオ" panose="020B0604030504040204" pitchFamily="50" charset="-128"/>
              <a:ea typeface="メイリオ" panose="020B0604030504040204" pitchFamily="50" charset="-128"/>
            </a:endParaRPr>
          </a:p>
          <a:p>
            <a:pPr lvl="1">
              <a:lnSpc>
                <a:spcPct val="150000"/>
              </a:lnSpc>
            </a:pPr>
            <a:r>
              <a:rPr kumimoji="1" lang="en-US" altLang="ja-JP" sz="2200" dirty="0">
                <a:latin typeface="メイリオ" panose="020B0604030504040204" pitchFamily="50" charset="-128"/>
                <a:ea typeface="メイリオ" panose="020B0604030504040204" pitchFamily="50" charset="-128"/>
              </a:rPr>
              <a:t>UI</a:t>
            </a:r>
            <a:r>
              <a:rPr kumimoji="1" lang="ja-JP" altLang="en-US" sz="2200" dirty="0">
                <a:latin typeface="メイリオ" panose="020B0604030504040204" pitchFamily="50" charset="-128"/>
                <a:ea typeface="メイリオ" panose="020B0604030504040204" pitchFamily="50" charset="-128"/>
              </a:rPr>
              <a:t>デザイナー</a:t>
            </a:r>
            <a:r>
              <a:rPr kumimoji="1" lang="en-US" altLang="ja-JP" sz="2200" dirty="0">
                <a:latin typeface="メイリオ" panose="020B0604030504040204" pitchFamily="50" charset="-128"/>
                <a:ea typeface="メイリオ" panose="020B0604030504040204" pitchFamily="50" charset="-128"/>
              </a:rPr>
              <a:t>			1</a:t>
            </a:r>
            <a:r>
              <a:rPr kumimoji="1" lang="ja-JP" altLang="en-US" sz="2200" dirty="0">
                <a:latin typeface="メイリオ" panose="020B0604030504040204" pitchFamily="50" charset="-128"/>
                <a:ea typeface="メイリオ" panose="020B0604030504040204" pitchFamily="50" charset="-128"/>
              </a:rPr>
              <a:t>名</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ja-JP" altLang="en-US" sz="2200" dirty="0">
                <a:latin typeface="メイリオ" panose="020B0604030504040204" pitchFamily="50" charset="-128"/>
                <a:ea typeface="メイリオ" panose="020B0604030504040204" pitchFamily="50" charset="-128"/>
              </a:rPr>
              <a:t>担当箇所</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プログラミング全般</a:t>
            </a:r>
            <a:endParaRPr kumimoji="1" lang="en-US" altLang="ja-JP" sz="2200" dirty="0">
              <a:latin typeface="メイリオ" panose="020B0604030504040204" pitchFamily="50" charset="-128"/>
              <a:ea typeface="メイリオ" panose="020B0604030504040204" pitchFamily="50" charset="-128"/>
            </a:endParaRPr>
          </a:p>
        </p:txBody>
      </p:sp>
      <p:pic>
        <p:nvPicPr>
          <p:cNvPr id="7" name="図 6">
            <a:extLst>
              <a:ext uri="{FF2B5EF4-FFF2-40B4-BE49-F238E27FC236}">
                <a16:creationId xmlns:a16="http://schemas.microsoft.com/office/drawing/2014/main" id="{008F9E9F-97CB-42AE-8D68-BAD2E2182F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1310" y="1240140"/>
            <a:ext cx="5372414" cy="2768709"/>
          </a:xfrm>
          <a:prstGeom prst="rect">
            <a:avLst/>
          </a:prstGeom>
        </p:spPr>
      </p:pic>
    </p:spTree>
    <p:extLst>
      <p:ext uri="{BB962C8B-B14F-4D97-AF65-F5344CB8AC3E}">
        <p14:creationId xmlns:p14="http://schemas.microsoft.com/office/powerpoint/2010/main" val="4163678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8890BA2-147B-4C3F-853F-D8DB86E09C0F}"/>
              </a:ext>
            </a:extLst>
          </p:cNvPr>
          <p:cNvSpPr txBox="1"/>
          <p:nvPr/>
        </p:nvSpPr>
        <p:spPr>
          <a:xfrm>
            <a:off x="686889" y="516528"/>
            <a:ext cx="326243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ゲームフロー</a:t>
            </a:r>
          </a:p>
        </p:txBody>
      </p:sp>
      <p:sp>
        <p:nvSpPr>
          <p:cNvPr id="8" name="テキスト ボックス 7">
            <a:extLst>
              <a:ext uri="{FF2B5EF4-FFF2-40B4-BE49-F238E27FC236}">
                <a16:creationId xmlns:a16="http://schemas.microsoft.com/office/drawing/2014/main" id="{30A111FE-73FE-4596-BCE5-D1D053A25FF3}"/>
              </a:ext>
            </a:extLst>
          </p:cNvPr>
          <p:cNvSpPr txBox="1"/>
          <p:nvPr/>
        </p:nvSpPr>
        <p:spPr>
          <a:xfrm>
            <a:off x="4118838" y="762749"/>
            <a:ext cx="3877985" cy="461665"/>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目標はドラゴンを狩ること</a:t>
            </a:r>
          </a:p>
        </p:txBody>
      </p:sp>
      <p:pic>
        <p:nvPicPr>
          <p:cNvPr id="11" name="図 10">
            <a:extLst>
              <a:ext uri="{FF2B5EF4-FFF2-40B4-BE49-F238E27FC236}">
                <a16:creationId xmlns:a16="http://schemas.microsoft.com/office/drawing/2014/main" id="{D68AED78-796D-4030-B65B-0A83894978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776" y="1902734"/>
            <a:ext cx="3340548" cy="1877103"/>
          </a:xfrm>
          <a:prstGeom prst="rect">
            <a:avLst/>
          </a:prstGeom>
        </p:spPr>
      </p:pic>
      <p:pic>
        <p:nvPicPr>
          <p:cNvPr id="15" name="図 14">
            <a:extLst>
              <a:ext uri="{FF2B5EF4-FFF2-40B4-BE49-F238E27FC236}">
                <a16:creationId xmlns:a16="http://schemas.microsoft.com/office/drawing/2014/main" id="{2792B84C-CA41-4D60-A129-6F4CEFAF3A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7830" y="1883817"/>
            <a:ext cx="3340548" cy="1877103"/>
          </a:xfrm>
          <a:prstGeom prst="rect">
            <a:avLst/>
          </a:prstGeom>
        </p:spPr>
      </p:pic>
      <p:cxnSp>
        <p:nvCxnSpPr>
          <p:cNvPr id="22" name="直線矢印コネクタ 21">
            <a:extLst>
              <a:ext uri="{FF2B5EF4-FFF2-40B4-BE49-F238E27FC236}">
                <a16:creationId xmlns:a16="http://schemas.microsoft.com/office/drawing/2014/main" id="{9BE16F8E-CCD3-4880-B3DB-B1C255B41A87}"/>
              </a:ext>
            </a:extLst>
          </p:cNvPr>
          <p:cNvCxnSpPr>
            <a:stCxn id="11" idx="3"/>
            <a:endCxn id="15" idx="1"/>
          </p:cNvCxnSpPr>
          <p:nvPr/>
        </p:nvCxnSpPr>
        <p:spPr>
          <a:xfrm flipV="1">
            <a:off x="4123324" y="2822369"/>
            <a:ext cx="1934506" cy="18917"/>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テキスト ボックス 22">
            <a:extLst>
              <a:ext uri="{FF2B5EF4-FFF2-40B4-BE49-F238E27FC236}">
                <a16:creationId xmlns:a16="http://schemas.microsoft.com/office/drawing/2014/main" id="{2CC8FEF3-F072-4896-90F7-0B40BBEF672D}"/>
              </a:ext>
            </a:extLst>
          </p:cNvPr>
          <p:cNvSpPr txBox="1"/>
          <p:nvPr/>
        </p:nvSpPr>
        <p:spPr>
          <a:xfrm>
            <a:off x="4741763" y="2422258"/>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受注</a:t>
            </a:r>
          </a:p>
        </p:txBody>
      </p:sp>
      <p:pic>
        <p:nvPicPr>
          <p:cNvPr id="25" name="図 24">
            <a:extLst>
              <a:ext uri="{FF2B5EF4-FFF2-40B4-BE49-F238E27FC236}">
                <a16:creationId xmlns:a16="http://schemas.microsoft.com/office/drawing/2014/main" id="{5BA01E12-3C7C-466A-982C-BAC92159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7829" y="4900905"/>
            <a:ext cx="3340549" cy="1896021"/>
          </a:xfrm>
          <a:prstGeom prst="rect">
            <a:avLst/>
          </a:prstGeom>
        </p:spPr>
      </p:pic>
      <p:cxnSp>
        <p:nvCxnSpPr>
          <p:cNvPr id="26" name="直線矢印コネクタ 25">
            <a:extLst>
              <a:ext uri="{FF2B5EF4-FFF2-40B4-BE49-F238E27FC236}">
                <a16:creationId xmlns:a16="http://schemas.microsoft.com/office/drawing/2014/main" id="{6259B34B-AB87-4AD4-B276-8E2286036DCD}"/>
              </a:ext>
            </a:extLst>
          </p:cNvPr>
          <p:cNvCxnSpPr>
            <a:cxnSpLocks/>
            <a:stCxn id="15" idx="2"/>
            <a:endCxn id="25" idx="0"/>
          </p:cNvCxnSpPr>
          <p:nvPr/>
        </p:nvCxnSpPr>
        <p:spPr>
          <a:xfrm>
            <a:off x="7728104" y="3760920"/>
            <a:ext cx="0" cy="1139985"/>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直線矢印コネクタ 28">
            <a:extLst>
              <a:ext uri="{FF2B5EF4-FFF2-40B4-BE49-F238E27FC236}">
                <a16:creationId xmlns:a16="http://schemas.microsoft.com/office/drawing/2014/main" id="{7F6CE1C9-1323-4A26-92D0-8927E51136CF}"/>
              </a:ext>
            </a:extLst>
          </p:cNvPr>
          <p:cNvCxnSpPr>
            <a:cxnSpLocks/>
            <a:stCxn id="25" idx="1"/>
            <a:endCxn id="33" idx="3"/>
          </p:cNvCxnSpPr>
          <p:nvPr/>
        </p:nvCxnSpPr>
        <p:spPr>
          <a:xfrm flipH="1" flipV="1">
            <a:off x="4123325" y="5839457"/>
            <a:ext cx="1934504" cy="9459"/>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3" name="図 32">
            <a:extLst>
              <a:ext uri="{FF2B5EF4-FFF2-40B4-BE49-F238E27FC236}">
                <a16:creationId xmlns:a16="http://schemas.microsoft.com/office/drawing/2014/main" id="{372B8971-4269-48CE-BECD-211B4E6C2F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776" y="4900905"/>
            <a:ext cx="3340549" cy="1877104"/>
          </a:xfrm>
          <a:prstGeom prst="rect">
            <a:avLst/>
          </a:prstGeom>
        </p:spPr>
      </p:pic>
      <p:sp>
        <p:nvSpPr>
          <p:cNvPr id="37" name="テキスト ボックス 36">
            <a:extLst>
              <a:ext uri="{FF2B5EF4-FFF2-40B4-BE49-F238E27FC236}">
                <a16:creationId xmlns:a16="http://schemas.microsoft.com/office/drawing/2014/main" id="{602841EA-0128-48F2-BCD9-4560B1BC5C9F}"/>
              </a:ext>
            </a:extLst>
          </p:cNvPr>
          <p:cNvSpPr txBox="1"/>
          <p:nvPr/>
        </p:nvSpPr>
        <p:spPr>
          <a:xfrm>
            <a:off x="7788346" y="4130857"/>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出発</a:t>
            </a:r>
          </a:p>
        </p:txBody>
      </p:sp>
      <p:sp>
        <p:nvSpPr>
          <p:cNvPr id="38" name="テキスト ボックス 37">
            <a:extLst>
              <a:ext uri="{FF2B5EF4-FFF2-40B4-BE49-F238E27FC236}">
                <a16:creationId xmlns:a16="http://schemas.microsoft.com/office/drawing/2014/main" id="{995C9D90-A256-42F4-B158-606A1091943E}"/>
              </a:ext>
            </a:extLst>
          </p:cNvPr>
          <p:cNvSpPr txBox="1"/>
          <p:nvPr/>
        </p:nvSpPr>
        <p:spPr>
          <a:xfrm>
            <a:off x="4741763" y="5448805"/>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討伐</a:t>
            </a:r>
          </a:p>
        </p:txBody>
      </p:sp>
      <p:cxnSp>
        <p:nvCxnSpPr>
          <p:cNvPr id="39" name="直線矢印コネクタ 38">
            <a:extLst>
              <a:ext uri="{FF2B5EF4-FFF2-40B4-BE49-F238E27FC236}">
                <a16:creationId xmlns:a16="http://schemas.microsoft.com/office/drawing/2014/main" id="{8E9728F3-8E8A-4E54-8E52-09488E5CE0C9}"/>
              </a:ext>
            </a:extLst>
          </p:cNvPr>
          <p:cNvCxnSpPr>
            <a:cxnSpLocks/>
            <a:stCxn id="33" idx="0"/>
            <a:endCxn id="11" idx="2"/>
          </p:cNvCxnSpPr>
          <p:nvPr/>
        </p:nvCxnSpPr>
        <p:spPr>
          <a:xfrm flipH="1" flipV="1">
            <a:off x="2453050" y="3779837"/>
            <a:ext cx="1" cy="1121068"/>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2" name="テキスト ボックス 41">
            <a:extLst>
              <a:ext uri="{FF2B5EF4-FFF2-40B4-BE49-F238E27FC236}">
                <a16:creationId xmlns:a16="http://schemas.microsoft.com/office/drawing/2014/main" id="{58B81A79-F0EE-43EA-8F75-5BE57D623E2D}"/>
              </a:ext>
            </a:extLst>
          </p:cNvPr>
          <p:cNvSpPr txBox="1"/>
          <p:nvPr/>
        </p:nvSpPr>
        <p:spPr>
          <a:xfrm>
            <a:off x="2453050" y="4140316"/>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帰還</a:t>
            </a:r>
          </a:p>
        </p:txBody>
      </p:sp>
    </p:spTree>
    <p:extLst>
      <p:ext uri="{BB962C8B-B14F-4D97-AF65-F5344CB8AC3E}">
        <p14:creationId xmlns:p14="http://schemas.microsoft.com/office/powerpoint/2010/main" val="1206623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7701147"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オブジェクトの状態制御</a:t>
            </a:r>
            <a:r>
              <a:rPr kumimoji="1" lang="en-US" altLang="ja-JP" sz="2400" dirty="0">
                <a:latin typeface="メイリオ" panose="020B0604030504040204" pitchFamily="50" charset="-128"/>
                <a:ea typeface="メイリオ" panose="020B0604030504040204" pitchFamily="50" charset="-128"/>
              </a:rPr>
              <a:t>(</a:t>
            </a:r>
            <a:r>
              <a:rPr kumimoji="1" lang="en-US" altLang="ja-JP" sz="2400" dirty="0" err="1">
                <a:solidFill>
                  <a:schemeClr val="accent1"/>
                </a:solidFill>
                <a:latin typeface="メイリオ" panose="020B0604030504040204" pitchFamily="50" charset="-128"/>
                <a:ea typeface="メイリオ" panose="020B0604030504040204" pitchFamily="50" charset="-128"/>
              </a:rPr>
              <a:t>StateBase</a:t>
            </a:r>
            <a:r>
              <a:rPr kumimoji="1" lang="en-US" altLang="ja-JP" sz="2400" dirty="0">
                <a:latin typeface="メイリオ" panose="020B0604030504040204" pitchFamily="50" charset="-128"/>
                <a:ea typeface="メイリオ" panose="020B0604030504040204" pitchFamily="50" charset="-128"/>
              </a:rPr>
              <a:t>)</a:t>
            </a:r>
          </a:p>
        </p:txBody>
      </p:sp>
      <p:sp>
        <p:nvSpPr>
          <p:cNvPr id="4" name="テキスト ボックス 3">
            <a:extLst>
              <a:ext uri="{FF2B5EF4-FFF2-40B4-BE49-F238E27FC236}">
                <a16:creationId xmlns:a16="http://schemas.microsoft.com/office/drawing/2014/main" id="{450CA013-275B-4893-8B1C-B5D18BC85CF3}"/>
              </a:ext>
            </a:extLst>
          </p:cNvPr>
          <p:cNvSpPr txBox="1"/>
          <p:nvPr/>
        </p:nvSpPr>
        <p:spPr>
          <a:xfrm>
            <a:off x="686889" y="1215452"/>
            <a:ext cx="9132628" cy="1200329"/>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各状態クラスの遷移</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挙動制御を行う抽象クラス、</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を作成した。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solidFill>
                  <a:schemeClr val="accent1">
                    <a:lumMod val="40000"/>
                    <a:lumOff val="60000"/>
                  </a:schemeClr>
                </a:solidFill>
                <a:latin typeface="メイリオ" panose="020B0604030504040204" pitchFamily="50" charset="-128"/>
                <a:ea typeface="メイリオ" panose="020B0604030504040204" pitchFamily="50" charset="-128"/>
              </a:rPr>
              <a:t>　</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によって各状態を管理するクラス間の遷移をわかりやすくした。</a:t>
            </a:r>
            <a:endParaRPr kumimoji="1" lang="en-US" altLang="ja-JP" sz="2400" dirty="0">
              <a:latin typeface="メイリオ" panose="020B0604030504040204" pitchFamily="50" charset="-128"/>
              <a:ea typeface="メイリオ" panose="020B0604030504040204" pitchFamily="50" charset="-128"/>
            </a:endParaRPr>
          </a:p>
        </p:txBody>
      </p:sp>
      <p:pic>
        <p:nvPicPr>
          <p:cNvPr id="40" name="図 39">
            <a:extLst>
              <a:ext uri="{FF2B5EF4-FFF2-40B4-BE49-F238E27FC236}">
                <a16:creationId xmlns:a16="http://schemas.microsoft.com/office/drawing/2014/main" id="{D1F6BBFE-78B0-41CD-A4FE-A4FDB4892D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7057" y="3052853"/>
            <a:ext cx="4089146" cy="3596874"/>
          </a:xfrm>
          <a:prstGeom prst="rect">
            <a:avLst/>
          </a:prstGeom>
        </p:spPr>
      </p:pic>
      <p:sp>
        <p:nvSpPr>
          <p:cNvPr id="41" name="テキスト ボックス 40">
            <a:extLst>
              <a:ext uri="{FF2B5EF4-FFF2-40B4-BE49-F238E27FC236}">
                <a16:creationId xmlns:a16="http://schemas.microsoft.com/office/drawing/2014/main" id="{19838F82-F6D5-4517-8B5B-DD1CCC1C7BEC}"/>
              </a:ext>
            </a:extLst>
          </p:cNvPr>
          <p:cNvSpPr txBox="1"/>
          <p:nvPr/>
        </p:nvSpPr>
        <p:spPr>
          <a:xfrm>
            <a:off x="686889" y="2594809"/>
            <a:ext cx="5493812" cy="1354217"/>
          </a:xfrm>
          <a:prstGeom prst="rect">
            <a:avLst/>
          </a:prstGeom>
          <a:noFill/>
        </p:spPr>
        <p:txBody>
          <a:bodyPr wrap="none" rtlCol="0">
            <a:spAutoFit/>
          </a:bodyPr>
          <a:lstStyle/>
          <a:p>
            <a:r>
              <a:rPr kumimoji="1" lang="en-US" altLang="ja-JP" sz="28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800" dirty="0">
                <a:latin typeface="メイリオ" panose="020B0604030504040204" pitchFamily="50" charset="-128"/>
                <a:ea typeface="メイリオ" panose="020B0604030504040204" pitchFamily="50" charset="-128"/>
              </a:rPr>
              <a:t>の引数</a:t>
            </a:r>
            <a:endParaRPr kumimoji="1" lang="en-US" altLang="ja-JP" sz="2800" dirty="0">
              <a:latin typeface="メイリオ" panose="020B0604030504040204" pitchFamily="50" charset="-128"/>
              <a:ea typeface="メイリオ" panose="020B0604030504040204" pitchFamily="50" charset="-128"/>
            </a:endParaRPr>
          </a:p>
          <a:p>
            <a:r>
              <a:rPr kumimoji="1" lang="ja-JP" altLang="en-US" sz="1800" dirty="0">
                <a:latin typeface="メイリオ" panose="020B0604030504040204" pitchFamily="50" charset="-128"/>
                <a:ea typeface="メイリオ" panose="020B0604030504040204" pitchFamily="50" charset="-128"/>
              </a:rPr>
              <a:t>　引数にひとつ前の状態、次に遷移する状態を</a:t>
            </a:r>
            <a:endParaRPr kumimoji="1" lang="en-US" altLang="ja-JP" sz="1800" dirty="0">
              <a:latin typeface="メイリオ" panose="020B0604030504040204" pitchFamily="50" charset="-128"/>
              <a:ea typeface="メイリオ" panose="020B0604030504040204" pitchFamily="50" charset="-128"/>
            </a:endParaRPr>
          </a:p>
          <a:p>
            <a:r>
              <a:rPr kumimoji="1" lang="ja-JP" altLang="en-US" sz="1800" dirty="0">
                <a:latin typeface="メイリオ" panose="020B0604030504040204" pitchFamily="50" charset="-128"/>
                <a:ea typeface="メイリオ" panose="020B0604030504040204" pitchFamily="50" charset="-128"/>
              </a:rPr>
              <a:t>　追加することで特定の状態遷移時にのみ行いたい</a:t>
            </a:r>
            <a:endParaRPr kumimoji="1" lang="en-US" altLang="ja-JP" sz="1800"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　処理を追加できるようにした</a:t>
            </a:r>
            <a:endParaRPr kumimoji="1" lang="en-US" altLang="ja-JP" sz="2000" dirty="0">
              <a:latin typeface="メイリオ" panose="020B0604030504040204" pitchFamily="50" charset="-128"/>
              <a:ea typeface="メイリオ" panose="020B0604030504040204" pitchFamily="50" charset="-128"/>
            </a:endParaRPr>
          </a:p>
        </p:txBody>
      </p:sp>
      <p:sp>
        <p:nvSpPr>
          <p:cNvPr id="42" name="テキスト ボックス 41">
            <a:extLst>
              <a:ext uri="{FF2B5EF4-FFF2-40B4-BE49-F238E27FC236}">
                <a16:creationId xmlns:a16="http://schemas.microsoft.com/office/drawing/2014/main" id="{A79FC823-131E-4739-AFFC-FDCD0BE723A2}"/>
              </a:ext>
            </a:extLst>
          </p:cNvPr>
          <p:cNvSpPr txBox="1"/>
          <p:nvPr/>
        </p:nvSpPr>
        <p:spPr>
          <a:xfrm>
            <a:off x="6087057" y="2573822"/>
            <a:ext cx="1625766"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StateBase.cs</a:t>
            </a:r>
            <a:endParaRPr kumimoji="1" lang="en-US" altLang="ja-JP" dirty="0">
              <a:latin typeface="メイリオ" panose="020B0604030504040204" pitchFamily="50" charset="-128"/>
              <a:ea typeface="メイリオ" panose="020B0604030504040204" pitchFamily="50" charset="-128"/>
            </a:endParaRPr>
          </a:p>
        </p:txBody>
      </p:sp>
      <p:pic>
        <p:nvPicPr>
          <p:cNvPr id="46" name="図 45">
            <a:extLst>
              <a:ext uri="{FF2B5EF4-FFF2-40B4-BE49-F238E27FC236}">
                <a16:creationId xmlns:a16="http://schemas.microsoft.com/office/drawing/2014/main" id="{F28BE4A3-4D34-493F-A5A6-7E2E65D0F3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224" y="4630145"/>
            <a:ext cx="3629532" cy="2019582"/>
          </a:xfrm>
          <a:prstGeom prst="rect">
            <a:avLst/>
          </a:prstGeom>
        </p:spPr>
      </p:pic>
      <p:sp>
        <p:nvSpPr>
          <p:cNvPr id="47" name="テキスト ボックス 46">
            <a:extLst>
              <a:ext uri="{FF2B5EF4-FFF2-40B4-BE49-F238E27FC236}">
                <a16:creationId xmlns:a16="http://schemas.microsoft.com/office/drawing/2014/main" id="{F9D82E30-BB34-4DF7-8B49-2A3591907288}"/>
              </a:ext>
            </a:extLst>
          </p:cNvPr>
          <p:cNvSpPr txBox="1"/>
          <p:nvPr/>
        </p:nvSpPr>
        <p:spPr>
          <a:xfrm>
            <a:off x="975224" y="4107322"/>
            <a:ext cx="3005951"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次の状態に遷移する関数</a:t>
            </a:r>
            <a:endParaRPr kumimoji="1"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39351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599555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プレイヤー </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内部クラス</a:t>
            </a:r>
            <a:r>
              <a:rPr kumimoji="1" lang="en-US" altLang="ja-JP" sz="2400" dirty="0">
                <a:latin typeface="メイリオ" panose="020B0604030504040204" pitchFamily="50" charset="-128"/>
                <a:ea typeface="メイリオ" panose="020B0604030504040204" pitchFamily="50" charset="-128"/>
              </a:rPr>
              <a:t>)</a:t>
            </a:r>
          </a:p>
        </p:txBody>
      </p:sp>
      <p:sp>
        <p:nvSpPr>
          <p:cNvPr id="4" name="テキスト ボックス 3">
            <a:extLst>
              <a:ext uri="{FF2B5EF4-FFF2-40B4-BE49-F238E27FC236}">
                <a16:creationId xmlns:a16="http://schemas.microsoft.com/office/drawing/2014/main" id="{450CA013-275B-4893-8B1C-B5D18BC85CF3}"/>
              </a:ext>
            </a:extLst>
          </p:cNvPr>
          <p:cNvSpPr txBox="1"/>
          <p:nvPr/>
        </p:nvSpPr>
        <p:spPr>
          <a:xfrm>
            <a:off x="686889" y="1214313"/>
            <a:ext cx="9767354" cy="1815882"/>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各状態クラスを内部クラスとして宣言</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内部クラスにした</a:t>
            </a:r>
            <a:r>
              <a:rPr kumimoji="1" lang="ja-JP" altLang="en-US" sz="2400" dirty="0">
                <a:solidFill>
                  <a:schemeClr val="tx2"/>
                </a:solidFill>
                <a:latin typeface="メイリオ" panose="020B0604030504040204" pitchFamily="50" charset="-128"/>
                <a:ea typeface="メイリオ" panose="020B0604030504040204" pitchFamily="50" charset="-128"/>
              </a:rPr>
              <a:t>メリット</a:t>
            </a:r>
            <a:r>
              <a:rPr kumimoji="1" lang="ja-JP" altLang="en-US" sz="2400" dirty="0">
                <a:solidFill>
                  <a:schemeClr val="bg2">
                    <a:lumMod val="75000"/>
                  </a:schemeClr>
                </a:solidFill>
                <a:latin typeface="メイリオ" panose="020B0604030504040204" pitchFamily="50" charset="-128"/>
                <a:ea typeface="メイリオ" panose="020B0604030504040204" pitchFamily="50" charset="-128"/>
              </a:rPr>
              <a:t>リット</a:t>
            </a:r>
            <a:endParaRPr kumimoji="1" lang="en-US" altLang="ja-JP" sz="2400" dirty="0">
              <a:solidFill>
                <a:schemeClr val="bg2">
                  <a:lumMod val="75000"/>
                </a:schemeClr>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private</a:t>
            </a:r>
            <a:r>
              <a:rPr kumimoji="1" lang="ja-JP" altLang="en-US" sz="2000" dirty="0">
                <a:latin typeface="メイリオ" panose="020B0604030504040204" pitchFamily="50" charset="-128"/>
                <a:ea typeface="メイリオ" panose="020B0604030504040204" pitchFamily="50" charset="-128"/>
              </a:rPr>
              <a:t>フィールドにある変数や関数を各状態クラスのみに呼び出すことができ、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その他のクラスに必要のない変数や関数を呼び出すことを防ぐことが出来た。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そのため状態制御関係のバグの発生率を抑えることが出来た。</a:t>
            </a:r>
            <a:endParaRPr kumimoji="1" lang="en-US" altLang="ja-JP" sz="2000" dirty="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305132DA-F772-429F-93F9-C1037973CEC9}"/>
              </a:ext>
            </a:extLst>
          </p:cNvPr>
          <p:cNvSpPr txBox="1"/>
          <p:nvPr/>
        </p:nvSpPr>
        <p:spPr>
          <a:xfrm>
            <a:off x="686889" y="4875682"/>
            <a:ext cx="9161482" cy="769441"/>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内部クラスにした</a:t>
            </a:r>
            <a:r>
              <a:rPr kumimoji="1" lang="ja-JP" altLang="en-US" sz="2400" dirty="0">
                <a:solidFill>
                  <a:srgbClr val="FF7C80"/>
                </a:solidFill>
                <a:latin typeface="メイリオ" panose="020B0604030504040204" pitchFamily="50" charset="-128"/>
                <a:ea typeface="メイリオ" panose="020B0604030504040204" pitchFamily="50" charset="-128"/>
              </a:rPr>
              <a:t>デメリット</a:t>
            </a:r>
            <a:endParaRPr kumimoji="1" lang="en-US" altLang="ja-JP" sz="2400" dirty="0">
              <a:solidFill>
                <a:srgbClr val="FF7C80"/>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コードの肥大化がおこり、可読性の低下と制作効率を損なうことになった。</a:t>
            </a:r>
          </a:p>
        </p:txBody>
      </p:sp>
      <p:pic>
        <p:nvPicPr>
          <p:cNvPr id="6" name="グラフィックス 5" descr="ドキュメント 単色塗りつぶし">
            <a:extLst>
              <a:ext uri="{FF2B5EF4-FFF2-40B4-BE49-F238E27FC236}">
                <a16:creationId xmlns:a16="http://schemas.microsoft.com/office/drawing/2014/main" id="{5CA5F457-A75C-4DCC-AD2B-3F2964247A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5122" y="5630246"/>
            <a:ext cx="1584012" cy="1584012"/>
          </a:xfrm>
          <a:prstGeom prst="rect">
            <a:avLst/>
          </a:prstGeom>
        </p:spPr>
      </p:pic>
      <p:sp>
        <p:nvSpPr>
          <p:cNvPr id="7" name="正方形/長方形 6">
            <a:extLst>
              <a:ext uri="{FF2B5EF4-FFF2-40B4-BE49-F238E27FC236}">
                <a16:creationId xmlns:a16="http://schemas.microsoft.com/office/drawing/2014/main" id="{4DD7657D-A7AF-4076-B5A6-F0A1A1E81745}"/>
              </a:ext>
            </a:extLst>
          </p:cNvPr>
          <p:cNvSpPr/>
          <p:nvPr/>
        </p:nvSpPr>
        <p:spPr>
          <a:xfrm>
            <a:off x="1489435" y="6422252"/>
            <a:ext cx="5835687" cy="395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Player</a:t>
            </a:r>
            <a:endParaRPr kumimoji="1" lang="ja-JP" altLang="en-US" dirty="0"/>
          </a:p>
        </p:txBody>
      </p:sp>
      <p:sp>
        <p:nvSpPr>
          <p:cNvPr id="8" name="正方形/長方形 7">
            <a:extLst>
              <a:ext uri="{FF2B5EF4-FFF2-40B4-BE49-F238E27FC236}">
                <a16:creationId xmlns:a16="http://schemas.microsoft.com/office/drawing/2014/main" id="{5B7F7DA4-A305-492E-9BB5-0B90B74CAB81}"/>
              </a:ext>
            </a:extLst>
          </p:cNvPr>
          <p:cNvSpPr/>
          <p:nvPr/>
        </p:nvSpPr>
        <p:spPr>
          <a:xfrm>
            <a:off x="1489435" y="6838202"/>
            <a:ext cx="980388" cy="30864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dirty="0"/>
              <a:t>Idle</a:t>
            </a:r>
          </a:p>
        </p:txBody>
      </p:sp>
      <p:sp>
        <p:nvSpPr>
          <p:cNvPr id="14" name="正方形/長方形 13">
            <a:extLst>
              <a:ext uri="{FF2B5EF4-FFF2-40B4-BE49-F238E27FC236}">
                <a16:creationId xmlns:a16="http://schemas.microsoft.com/office/drawing/2014/main" id="{EF24D6C3-BA41-4149-9849-AE70BB04F818}"/>
              </a:ext>
            </a:extLst>
          </p:cNvPr>
          <p:cNvSpPr/>
          <p:nvPr/>
        </p:nvSpPr>
        <p:spPr>
          <a:xfrm>
            <a:off x="2479250" y="6836878"/>
            <a:ext cx="980388" cy="3086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ja-JP" dirty="0"/>
              <a:t>Run</a:t>
            </a:r>
          </a:p>
        </p:txBody>
      </p:sp>
      <p:sp>
        <p:nvSpPr>
          <p:cNvPr id="15" name="正方形/長方形 14">
            <a:extLst>
              <a:ext uri="{FF2B5EF4-FFF2-40B4-BE49-F238E27FC236}">
                <a16:creationId xmlns:a16="http://schemas.microsoft.com/office/drawing/2014/main" id="{A63BA6F0-4E73-4110-A0FA-80E9571862D3}"/>
              </a:ext>
            </a:extLst>
          </p:cNvPr>
          <p:cNvSpPr/>
          <p:nvPr/>
        </p:nvSpPr>
        <p:spPr>
          <a:xfrm>
            <a:off x="3469066" y="6836878"/>
            <a:ext cx="980388" cy="30864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Attack</a:t>
            </a:r>
          </a:p>
        </p:txBody>
      </p:sp>
      <p:sp>
        <p:nvSpPr>
          <p:cNvPr id="16" name="正方形/長方形 15">
            <a:extLst>
              <a:ext uri="{FF2B5EF4-FFF2-40B4-BE49-F238E27FC236}">
                <a16:creationId xmlns:a16="http://schemas.microsoft.com/office/drawing/2014/main" id="{6370DF64-DB02-490A-BB2C-CECE313DB4CC}"/>
              </a:ext>
            </a:extLst>
          </p:cNvPr>
          <p:cNvSpPr/>
          <p:nvPr/>
        </p:nvSpPr>
        <p:spPr>
          <a:xfrm>
            <a:off x="4458886" y="6833540"/>
            <a:ext cx="980388" cy="3086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dirty="0"/>
              <a:t>Avoid</a:t>
            </a:r>
          </a:p>
        </p:txBody>
      </p:sp>
      <p:sp>
        <p:nvSpPr>
          <p:cNvPr id="17" name="正方形/長方形 16">
            <a:extLst>
              <a:ext uri="{FF2B5EF4-FFF2-40B4-BE49-F238E27FC236}">
                <a16:creationId xmlns:a16="http://schemas.microsoft.com/office/drawing/2014/main" id="{39901D05-AC24-4450-8E82-8F68A89382F4}"/>
              </a:ext>
            </a:extLst>
          </p:cNvPr>
          <p:cNvSpPr/>
          <p:nvPr/>
        </p:nvSpPr>
        <p:spPr>
          <a:xfrm>
            <a:off x="5448700" y="6833540"/>
            <a:ext cx="1876421" cy="30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dirty="0"/>
              <a:t>…</a:t>
            </a:r>
            <a:r>
              <a:rPr kumimoji="1" lang="en-US" altLang="ja-JP" dirty="0" err="1"/>
              <a:t>etc</a:t>
            </a:r>
            <a:endParaRPr kumimoji="1" lang="en-US" altLang="ja-JP" dirty="0"/>
          </a:p>
        </p:txBody>
      </p:sp>
      <p:sp>
        <p:nvSpPr>
          <p:cNvPr id="9" name="テキスト ボックス 8">
            <a:extLst>
              <a:ext uri="{FF2B5EF4-FFF2-40B4-BE49-F238E27FC236}">
                <a16:creationId xmlns:a16="http://schemas.microsoft.com/office/drawing/2014/main" id="{E39A9196-B7B4-48AF-A041-2114EE726E49}"/>
              </a:ext>
            </a:extLst>
          </p:cNvPr>
          <p:cNvSpPr txBox="1"/>
          <p:nvPr/>
        </p:nvSpPr>
        <p:spPr>
          <a:xfrm rot="20439416">
            <a:off x="1518876" y="5920327"/>
            <a:ext cx="1124026" cy="369332"/>
          </a:xfrm>
          <a:prstGeom prst="rect">
            <a:avLst/>
          </a:prstGeom>
          <a:noFill/>
        </p:spPr>
        <p:txBody>
          <a:bodyPr wrap="none" rtlCol="0">
            <a:spAutoFit/>
          </a:bodyPr>
          <a:lstStyle/>
          <a:p>
            <a:r>
              <a:rPr kumimoji="1" lang="ja-JP" altLang="en-US" dirty="0"/>
              <a:t>ｷﾞｭｳｷﾞｭｳ</a:t>
            </a:r>
          </a:p>
        </p:txBody>
      </p:sp>
      <p:sp>
        <p:nvSpPr>
          <p:cNvPr id="19" name="テキスト ボックス 18">
            <a:extLst>
              <a:ext uri="{FF2B5EF4-FFF2-40B4-BE49-F238E27FC236}">
                <a16:creationId xmlns:a16="http://schemas.microsoft.com/office/drawing/2014/main" id="{9BFB43F0-18B6-4CA0-909C-776F2E70DDE2}"/>
              </a:ext>
            </a:extLst>
          </p:cNvPr>
          <p:cNvSpPr txBox="1"/>
          <p:nvPr/>
        </p:nvSpPr>
        <p:spPr>
          <a:xfrm rot="548320">
            <a:off x="6128742" y="5929689"/>
            <a:ext cx="764953" cy="369332"/>
          </a:xfrm>
          <a:prstGeom prst="rect">
            <a:avLst/>
          </a:prstGeom>
          <a:noFill/>
        </p:spPr>
        <p:txBody>
          <a:bodyPr wrap="none" rtlCol="0">
            <a:spAutoFit/>
          </a:bodyPr>
          <a:lstStyle/>
          <a:p>
            <a:r>
              <a:rPr kumimoji="1" lang="ja-JP" altLang="en-US" dirty="0"/>
              <a:t>ｷﾂｷﾂ</a:t>
            </a:r>
          </a:p>
        </p:txBody>
      </p:sp>
      <p:sp>
        <p:nvSpPr>
          <p:cNvPr id="10" name="テキスト ボックス 9">
            <a:extLst>
              <a:ext uri="{FF2B5EF4-FFF2-40B4-BE49-F238E27FC236}">
                <a16:creationId xmlns:a16="http://schemas.microsoft.com/office/drawing/2014/main" id="{44292BF1-1709-48A4-8039-E09FA50E18C9}"/>
              </a:ext>
            </a:extLst>
          </p:cNvPr>
          <p:cNvSpPr txBox="1"/>
          <p:nvPr/>
        </p:nvSpPr>
        <p:spPr>
          <a:xfrm>
            <a:off x="1029954" y="3751873"/>
            <a:ext cx="2064091" cy="584775"/>
          </a:xfrm>
          <a:prstGeom prst="rect">
            <a:avLst/>
          </a:prstGeom>
          <a:noFill/>
        </p:spPr>
        <p:txBody>
          <a:bodyPr wrap="none" rtlCol="0">
            <a:spAutoFit/>
          </a:bodyPr>
          <a:lstStyle/>
          <a:p>
            <a:r>
              <a:rPr kumimoji="1" lang="en-US" altLang="ja-JP" sz="1600" dirty="0">
                <a:solidFill>
                  <a:schemeClr val="tx2">
                    <a:lumMod val="90000"/>
                  </a:schemeClr>
                </a:solidFill>
                <a:latin typeface="メイリオ" panose="020B0604030504040204" pitchFamily="50" charset="-128"/>
                <a:ea typeface="メイリオ" panose="020B0604030504040204" pitchFamily="50" charset="-128"/>
              </a:rPr>
              <a:t>public class</a:t>
            </a:r>
            <a:r>
              <a:rPr kumimoji="1" lang="en-US" altLang="ja-JP" sz="1600" dirty="0">
                <a:latin typeface="メイリオ" panose="020B0604030504040204" pitchFamily="50" charset="-128"/>
                <a:ea typeface="メイリオ" panose="020B0604030504040204" pitchFamily="50" charset="-128"/>
              </a:rPr>
              <a:t> </a:t>
            </a:r>
            <a:r>
              <a:rPr kumimoji="1" lang="en-US" altLang="ja-JP" sz="1600" dirty="0">
                <a:solidFill>
                  <a:schemeClr val="accent1"/>
                </a:solidFill>
                <a:latin typeface="メイリオ" panose="020B0604030504040204" pitchFamily="50" charset="-128"/>
                <a:ea typeface="メイリオ" panose="020B0604030504040204" pitchFamily="50" charset="-128"/>
              </a:rPr>
              <a:t>Player</a:t>
            </a:r>
          </a:p>
          <a:p>
            <a:r>
              <a:rPr kumimoji="1" lang="en-US" altLang="ja-JP" sz="1600" dirty="0">
                <a:solidFill>
                  <a:schemeClr val="tx2">
                    <a:lumMod val="90000"/>
                  </a:schemeClr>
                </a:solidFill>
                <a:latin typeface="メイリオ" panose="020B0604030504040204" pitchFamily="50" charset="-128"/>
                <a:ea typeface="メイリオ" panose="020B0604030504040204" pitchFamily="50" charset="-128"/>
              </a:rPr>
              <a:t>private int</a:t>
            </a:r>
            <a:r>
              <a:rPr kumimoji="1" lang="en-US" altLang="ja-JP" sz="1600" dirty="0">
                <a:latin typeface="メイリオ" panose="020B0604030504040204" pitchFamily="50" charset="-128"/>
                <a:ea typeface="メイリオ" panose="020B0604030504040204" pitchFamily="50" charset="-128"/>
              </a:rPr>
              <a:t> Attack;</a:t>
            </a:r>
          </a:p>
        </p:txBody>
      </p:sp>
      <p:sp>
        <p:nvSpPr>
          <p:cNvPr id="24" name="テキスト ボックス 23">
            <a:extLst>
              <a:ext uri="{FF2B5EF4-FFF2-40B4-BE49-F238E27FC236}">
                <a16:creationId xmlns:a16="http://schemas.microsoft.com/office/drawing/2014/main" id="{0FF8508D-6446-4870-BE3D-976C6F56A41F}"/>
              </a:ext>
            </a:extLst>
          </p:cNvPr>
          <p:cNvSpPr txBox="1"/>
          <p:nvPr/>
        </p:nvSpPr>
        <p:spPr>
          <a:xfrm>
            <a:off x="4064658" y="3160367"/>
            <a:ext cx="2051459" cy="738664"/>
          </a:xfrm>
          <a:prstGeom prst="rect">
            <a:avLst/>
          </a:prstGeom>
          <a:noFill/>
        </p:spPr>
        <p:txBody>
          <a:bodyPr wrap="none" rtlCol="0">
            <a:spAutoFit/>
          </a:bodyPr>
          <a:lstStyle/>
          <a:p>
            <a:r>
              <a:rPr kumimoji="1" lang="en-US" altLang="ja-JP" sz="1400" dirty="0">
                <a:solidFill>
                  <a:schemeClr val="tx2"/>
                </a:solidFill>
                <a:latin typeface="メイリオ" panose="020B0604030504040204" pitchFamily="50" charset="-128"/>
                <a:ea typeface="メイリオ" panose="020B0604030504040204" pitchFamily="50" charset="-128"/>
              </a:rPr>
              <a:t>public class</a:t>
            </a:r>
            <a:r>
              <a:rPr kumimoji="1" lang="en-US" altLang="ja-JP" sz="1400" dirty="0">
                <a:latin typeface="メイリオ" panose="020B0604030504040204" pitchFamily="50" charset="-128"/>
                <a:ea typeface="メイリオ" panose="020B0604030504040204" pitchFamily="50" charset="-128"/>
              </a:rPr>
              <a:t> </a:t>
            </a:r>
            <a:r>
              <a:rPr kumimoji="1" lang="en-US" altLang="ja-JP" sz="1400" dirty="0">
                <a:solidFill>
                  <a:schemeClr val="accent1"/>
                </a:solidFill>
                <a:latin typeface="メイリオ" panose="020B0604030504040204" pitchFamily="50" charset="-128"/>
                <a:ea typeface="メイリオ" panose="020B0604030504040204" pitchFamily="50" charset="-128"/>
              </a:rPr>
              <a:t>Player</a:t>
            </a:r>
          </a:p>
          <a:p>
            <a:r>
              <a:rPr kumimoji="1" lang="ja-JP" altLang="en-US" sz="1400" dirty="0">
                <a:latin typeface="メイリオ" panose="020B0604030504040204" pitchFamily="50" charset="-128"/>
                <a:ea typeface="メイリオ" panose="020B0604030504040204" pitchFamily="50" charset="-128"/>
              </a:rPr>
              <a:t>　</a:t>
            </a:r>
            <a:r>
              <a:rPr kumimoji="1" lang="en-US" altLang="ja-JP" sz="1400" dirty="0">
                <a:solidFill>
                  <a:schemeClr val="tx2"/>
                </a:solidFill>
                <a:latin typeface="メイリオ" panose="020B0604030504040204" pitchFamily="50" charset="-128"/>
                <a:ea typeface="メイリオ" panose="020B0604030504040204" pitchFamily="50" charset="-128"/>
              </a:rPr>
              <a:t>public class</a:t>
            </a:r>
            <a:r>
              <a:rPr kumimoji="1" lang="en-US" altLang="ja-JP" sz="1400" dirty="0">
                <a:latin typeface="メイリオ" panose="020B0604030504040204" pitchFamily="50" charset="-128"/>
                <a:ea typeface="メイリオ" panose="020B0604030504040204" pitchFamily="50" charset="-128"/>
              </a:rPr>
              <a:t> Attack</a:t>
            </a:r>
          </a:p>
          <a:p>
            <a:r>
              <a:rPr kumimoji="1" lang="ja-JP" altLang="en-US" sz="1400" dirty="0">
                <a:latin typeface="メイリオ" panose="020B0604030504040204" pitchFamily="50" charset="-128"/>
                <a:ea typeface="メイリオ" panose="020B0604030504040204" pitchFamily="50" charset="-128"/>
              </a:rPr>
              <a:t>　</a:t>
            </a:r>
            <a:r>
              <a:rPr kumimoji="1" lang="en-US" altLang="ja-JP" sz="1400" dirty="0" err="1">
                <a:solidFill>
                  <a:schemeClr val="accent1"/>
                </a:solidFill>
                <a:latin typeface="メイリオ" panose="020B0604030504040204" pitchFamily="50" charset="-128"/>
                <a:ea typeface="メイリオ" panose="020B0604030504040204" pitchFamily="50" charset="-128"/>
              </a:rPr>
              <a:t>Player</a:t>
            </a:r>
            <a:r>
              <a:rPr kumimoji="1" lang="en-US" altLang="ja-JP" sz="1400" dirty="0" err="1">
                <a:latin typeface="メイリオ" panose="020B0604030504040204" pitchFamily="50" charset="-128"/>
                <a:ea typeface="メイリオ" panose="020B0604030504040204" pitchFamily="50" charset="-128"/>
              </a:rPr>
              <a:t>.Attack</a:t>
            </a:r>
            <a:r>
              <a:rPr kumimoji="1" lang="en-US" altLang="ja-JP" sz="1400" dirty="0">
                <a:latin typeface="メイリオ" panose="020B0604030504040204" pitchFamily="50" charset="-128"/>
                <a:ea typeface="メイリオ" panose="020B0604030504040204" pitchFamily="50" charset="-128"/>
              </a:rPr>
              <a:t> = 10;</a:t>
            </a:r>
          </a:p>
        </p:txBody>
      </p:sp>
      <p:sp>
        <p:nvSpPr>
          <p:cNvPr id="25" name="テキスト ボックス 24">
            <a:extLst>
              <a:ext uri="{FF2B5EF4-FFF2-40B4-BE49-F238E27FC236}">
                <a16:creationId xmlns:a16="http://schemas.microsoft.com/office/drawing/2014/main" id="{141E638F-4B6B-4FA1-A673-4C1967E3E87F}"/>
              </a:ext>
            </a:extLst>
          </p:cNvPr>
          <p:cNvSpPr txBox="1"/>
          <p:nvPr/>
        </p:nvSpPr>
        <p:spPr>
          <a:xfrm>
            <a:off x="4064658" y="4101202"/>
            <a:ext cx="2051459" cy="523220"/>
          </a:xfrm>
          <a:prstGeom prst="rect">
            <a:avLst/>
          </a:prstGeom>
          <a:noFill/>
        </p:spPr>
        <p:txBody>
          <a:bodyPr wrap="none" rtlCol="0">
            <a:spAutoFit/>
          </a:bodyPr>
          <a:lstStyle/>
          <a:p>
            <a:r>
              <a:rPr kumimoji="1" lang="en-US" altLang="ja-JP" sz="1400" dirty="0">
                <a:solidFill>
                  <a:schemeClr val="tx2"/>
                </a:solidFill>
                <a:latin typeface="メイリオ" panose="020B0604030504040204" pitchFamily="50" charset="-128"/>
                <a:ea typeface="メイリオ" panose="020B0604030504040204" pitchFamily="50" charset="-128"/>
              </a:rPr>
              <a:t>public class </a:t>
            </a:r>
            <a:r>
              <a:rPr kumimoji="1" lang="en-US" altLang="ja-JP" sz="1400" dirty="0">
                <a:solidFill>
                  <a:schemeClr val="accent1"/>
                </a:solidFill>
                <a:latin typeface="メイリオ" panose="020B0604030504040204" pitchFamily="50" charset="-128"/>
                <a:ea typeface="メイリオ" panose="020B0604030504040204" pitchFamily="50" charset="-128"/>
              </a:rPr>
              <a:t>Scene</a:t>
            </a:r>
          </a:p>
          <a:p>
            <a:r>
              <a:rPr kumimoji="1" lang="ja-JP" altLang="en-US" sz="1400" dirty="0">
                <a:latin typeface="メイリオ" panose="020B0604030504040204" pitchFamily="50" charset="-128"/>
                <a:ea typeface="メイリオ" panose="020B0604030504040204" pitchFamily="50" charset="-128"/>
              </a:rPr>
              <a:t>　</a:t>
            </a:r>
            <a:r>
              <a:rPr kumimoji="1" lang="en-US" altLang="ja-JP" sz="1400" dirty="0" err="1">
                <a:solidFill>
                  <a:schemeClr val="accent1"/>
                </a:solidFill>
                <a:latin typeface="メイリオ" panose="020B0604030504040204" pitchFamily="50" charset="-128"/>
                <a:ea typeface="メイリオ" panose="020B0604030504040204" pitchFamily="50" charset="-128"/>
              </a:rPr>
              <a:t>Player</a:t>
            </a:r>
            <a:r>
              <a:rPr kumimoji="1" lang="en-US" altLang="ja-JP" sz="1400" dirty="0" err="1">
                <a:latin typeface="メイリオ" panose="020B0604030504040204" pitchFamily="50" charset="-128"/>
                <a:ea typeface="メイリオ" panose="020B0604030504040204" pitchFamily="50" charset="-128"/>
              </a:rPr>
              <a:t>.Attack</a:t>
            </a:r>
            <a:r>
              <a:rPr kumimoji="1" lang="en-US" altLang="ja-JP" sz="1400" dirty="0">
                <a:latin typeface="メイリオ" panose="020B0604030504040204" pitchFamily="50" charset="-128"/>
                <a:ea typeface="メイリオ" panose="020B0604030504040204" pitchFamily="50" charset="-128"/>
              </a:rPr>
              <a:t> = 10;</a:t>
            </a:r>
          </a:p>
        </p:txBody>
      </p:sp>
      <p:sp>
        <p:nvSpPr>
          <p:cNvPr id="11" name="正方形/長方形 10">
            <a:extLst>
              <a:ext uri="{FF2B5EF4-FFF2-40B4-BE49-F238E27FC236}">
                <a16:creationId xmlns:a16="http://schemas.microsoft.com/office/drawing/2014/main" id="{8350A886-11E3-4A5C-A018-887043AF570D}"/>
              </a:ext>
            </a:extLst>
          </p:cNvPr>
          <p:cNvSpPr/>
          <p:nvPr/>
        </p:nvSpPr>
        <p:spPr>
          <a:xfrm>
            <a:off x="1029954" y="3649752"/>
            <a:ext cx="1977197" cy="769441"/>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D98D2BCC-3FC4-466B-AF95-9D4FA3D83AD1}"/>
              </a:ext>
            </a:extLst>
          </p:cNvPr>
          <p:cNvSpPr/>
          <p:nvPr/>
        </p:nvSpPr>
        <p:spPr>
          <a:xfrm>
            <a:off x="4064658" y="4038166"/>
            <a:ext cx="2064091" cy="611352"/>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BE425C31-F686-45EE-A5DF-3E8B1101A951}"/>
              </a:ext>
            </a:extLst>
          </p:cNvPr>
          <p:cNvSpPr/>
          <p:nvPr/>
        </p:nvSpPr>
        <p:spPr>
          <a:xfrm>
            <a:off x="4064657" y="3176925"/>
            <a:ext cx="2064091" cy="681166"/>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cxnSp>
        <p:nvCxnSpPr>
          <p:cNvPr id="13" name="コネクタ: カギ線 12">
            <a:extLst>
              <a:ext uri="{FF2B5EF4-FFF2-40B4-BE49-F238E27FC236}">
                <a16:creationId xmlns:a16="http://schemas.microsoft.com/office/drawing/2014/main" id="{E604DD2A-0928-43BC-8CD4-7D9912EBE3FB}"/>
              </a:ext>
            </a:extLst>
          </p:cNvPr>
          <p:cNvCxnSpPr>
            <a:cxnSpLocks/>
            <a:stCxn id="11" idx="3"/>
            <a:endCxn id="28" idx="1"/>
          </p:cNvCxnSpPr>
          <p:nvPr/>
        </p:nvCxnSpPr>
        <p:spPr>
          <a:xfrm flipV="1">
            <a:off x="3007151" y="3517508"/>
            <a:ext cx="1057506" cy="516965"/>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cxnSp>
        <p:nvCxnSpPr>
          <p:cNvPr id="22" name="コネクタ: カギ線 21">
            <a:extLst>
              <a:ext uri="{FF2B5EF4-FFF2-40B4-BE49-F238E27FC236}">
                <a16:creationId xmlns:a16="http://schemas.microsoft.com/office/drawing/2014/main" id="{AF5D7877-69CB-2F1A-78CF-F9AE41FA2FDC}"/>
              </a:ext>
            </a:extLst>
          </p:cNvPr>
          <p:cNvCxnSpPr>
            <a:cxnSpLocks/>
            <a:stCxn id="11" idx="3"/>
            <a:endCxn id="27" idx="1"/>
          </p:cNvCxnSpPr>
          <p:nvPr/>
        </p:nvCxnSpPr>
        <p:spPr>
          <a:xfrm>
            <a:off x="3007151" y="4034473"/>
            <a:ext cx="1057507" cy="309369"/>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sp>
        <p:nvSpPr>
          <p:cNvPr id="29" name="乗算記号 28">
            <a:extLst>
              <a:ext uri="{FF2B5EF4-FFF2-40B4-BE49-F238E27FC236}">
                <a16:creationId xmlns:a16="http://schemas.microsoft.com/office/drawing/2014/main" id="{5D5B35FE-7A9E-6CF0-2355-4D26C802C48F}"/>
              </a:ext>
            </a:extLst>
          </p:cNvPr>
          <p:cNvSpPr/>
          <p:nvPr/>
        </p:nvSpPr>
        <p:spPr>
          <a:xfrm>
            <a:off x="3547848" y="4129048"/>
            <a:ext cx="429916" cy="447706"/>
          </a:xfrm>
          <a:prstGeom prst="mathMultiply">
            <a:avLst>
              <a:gd name="adj1" fmla="val 4419"/>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FF71FC9D-A116-42CA-948A-94974F5621DF}"/>
              </a:ext>
            </a:extLst>
          </p:cNvPr>
          <p:cNvSpPr txBox="1"/>
          <p:nvPr/>
        </p:nvSpPr>
        <p:spPr>
          <a:xfrm>
            <a:off x="6254261" y="4159176"/>
            <a:ext cx="2492990"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誤って呼び出せない！</a:t>
            </a:r>
          </a:p>
        </p:txBody>
      </p:sp>
    </p:spTree>
    <p:extLst>
      <p:ext uri="{BB962C8B-B14F-4D97-AF65-F5344CB8AC3E}">
        <p14:creationId xmlns:p14="http://schemas.microsoft.com/office/powerpoint/2010/main" val="3860108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6229141"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プレイヤー </a:t>
            </a:r>
            <a:r>
              <a:rPr kumimoji="1" lang="en-US" altLang="ja-JP" sz="2400" dirty="0">
                <a:latin typeface="メイリオ" panose="020B0604030504040204" pitchFamily="50" charset="-128"/>
                <a:ea typeface="メイリオ" panose="020B0604030504040204" pitchFamily="50" charset="-128"/>
              </a:rPr>
              <a:t>(</a:t>
            </a:r>
            <a:r>
              <a:rPr kumimoji="1" lang="en-US" altLang="ja-JP" sz="2400" dirty="0">
                <a:solidFill>
                  <a:schemeClr val="tx2"/>
                </a:solidFill>
                <a:latin typeface="メイリオ" panose="020B0604030504040204" pitchFamily="50" charset="-128"/>
                <a:ea typeface="メイリオ" panose="020B0604030504040204" pitchFamily="50" charset="-128"/>
              </a:rPr>
              <a:t>partial class</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FEBE09ED-331E-4AF4-A55B-BED4BE9F7281}"/>
              </a:ext>
            </a:extLst>
          </p:cNvPr>
          <p:cNvSpPr txBox="1"/>
          <p:nvPr/>
        </p:nvSpPr>
        <p:spPr>
          <a:xfrm>
            <a:off x="686889" y="1231823"/>
            <a:ext cx="8392041"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コードの肥大化を抑える</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solidFill>
                  <a:schemeClr val="tx2"/>
                </a:solidFill>
                <a:latin typeface="メイリオ" panose="020B0604030504040204" pitchFamily="50" charset="-128"/>
                <a:ea typeface="メイリオ" panose="020B0604030504040204" pitchFamily="50" charset="-128"/>
              </a:rPr>
              <a:t>partial class</a:t>
            </a:r>
            <a:r>
              <a:rPr kumimoji="1" lang="ja-JP" altLang="en-US" sz="2000" dirty="0">
                <a:latin typeface="メイリオ" panose="020B0604030504040204" pitchFamily="50" charset="-128"/>
                <a:ea typeface="メイリオ" panose="020B0604030504040204" pitchFamily="50" charset="-128"/>
              </a:rPr>
              <a:t>を使うことで各状態クラスを別々の</a:t>
            </a:r>
            <a:r>
              <a:rPr kumimoji="1" lang="en-US" altLang="ja-JP" sz="2000" dirty="0">
                <a:latin typeface="メイリオ" panose="020B0604030504040204" pitchFamily="50" charset="-128"/>
                <a:ea typeface="メイリオ" panose="020B0604030504040204" pitchFamily="50" charset="-128"/>
              </a:rPr>
              <a:t>cs</a:t>
            </a:r>
            <a:r>
              <a:rPr kumimoji="1" lang="ja-JP" altLang="en-US" sz="2000" dirty="0">
                <a:latin typeface="メイリオ" panose="020B0604030504040204" pitchFamily="50" charset="-128"/>
                <a:ea typeface="メイリオ" panose="020B0604030504040204" pitchFamily="50" charset="-128"/>
              </a:rPr>
              <a:t>ファイルに</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分けることに成功した。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そのため、前述で説明した内部クラスにした</a:t>
            </a:r>
            <a:r>
              <a:rPr kumimoji="1" lang="ja-JP" altLang="en-US" sz="2000" dirty="0">
                <a:solidFill>
                  <a:srgbClr val="FF7C80"/>
                </a:solidFill>
                <a:latin typeface="メイリオ" panose="020B0604030504040204" pitchFamily="50" charset="-128"/>
                <a:ea typeface="メイリオ" panose="020B0604030504040204" pitchFamily="50" charset="-128"/>
              </a:rPr>
              <a:t>デメリット</a:t>
            </a:r>
            <a:r>
              <a:rPr kumimoji="1" lang="ja-JP" altLang="en-US" sz="2000" dirty="0">
                <a:latin typeface="メイリオ" panose="020B0604030504040204" pitchFamily="50" charset="-128"/>
                <a:ea typeface="メイリオ" panose="020B0604030504040204" pitchFamily="50" charset="-128"/>
              </a:rPr>
              <a:t>を解消できた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可読性の向上や制作の効率にもつながった</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descr="テキスト&#10;&#10;自動的に生成された説明">
            <a:extLst>
              <a:ext uri="{FF2B5EF4-FFF2-40B4-BE49-F238E27FC236}">
                <a16:creationId xmlns:a16="http://schemas.microsoft.com/office/drawing/2014/main" id="{1C04C9F5-136F-7653-0A6A-F0599BDC78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7342" y="3562553"/>
            <a:ext cx="4498476" cy="2576463"/>
          </a:xfrm>
          <a:prstGeom prst="rect">
            <a:avLst/>
          </a:prstGeom>
        </p:spPr>
      </p:pic>
      <p:pic>
        <p:nvPicPr>
          <p:cNvPr id="7" name="図 6" descr="テキスト&#10;&#10;自動的に生成された説明">
            <a:extLst>
              <a:ext uri="{FF2B5EF4-FFF2-40B4-BE49-F238E27FC236}">
                <a16:creationId xmlns:a16="http://schemas.microsoft.com/office/drawing/2014/main" id="{984D0159-2D7E-670A-CB7C-0F2FB6902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889" y="3562552"/>
            <a:ext cx="4498476" cy="2576463"/>
          </a:xfrm>
          <a:prstGeom prst="rect">
            <a:avLst/>
          </a:prstGeom>
        </p:spPr>
      </p:pic>
      <p:sp>
        <p:nvSpPr>
          <p:cNvPr id="8" name="テキスト ボックス 7">
            <a:extLst>
              <a:ext uri="{FF2B5EF4-FFF2-40B4-BE49-F238E27FC236}">
                <a16:creationId xmlns:a16="http://schemas.microsoft.com/office/drawing/2014/main" id="{8DB6E326-6667-7E65-BFCB-42EB117698C8}"/>
              </a:ext>
            </a:extLst>
          </p:cNvPr>
          <p:cNvSpPr txBox="1"/>
          <p:nvPr/>
        </p:nvSpPr>
        <p:spPr>
          <a:xfrm>
            <a:off x="5427342" y="3185811"/>
            <a:ext cx="1509131"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StateIdle.cs</a:t>
            </a:r>
            <a:endParaRPr kumimoji="1" lang="en-US" altLang="ja-JP"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74F1F379-84AC-B3D8-FEC1-D1D462CAD066}"/>
              </a:ext>
            </a:extLst>
          </p:cNvPr>
          <p:cNvSpPr txBox="1"/>
          <p:nvPr/>
        </p:nvSpPr>
        <p:spPr>
          <a:xfrm>
            <a:off x="686889" y="3185811"/>
            <a:ext cx="1150571"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Player.cs</a:t>
            </a:r>
            <a:endParaRPr kumimoji="1" lang="en-US" altLang="ja-JP"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9930529F-9E5D-9909-F62E-546AA8A86CE4}"/>
              </a:ext>
            </a:extLst>
          </p:cNvPr>
          <p:cNvSpPr txBox="1"/>
          <p:nvPr/>
        </p:nvSpPr>
        <p:spPr>
          <a:xfrm>
            <a:off x="1404394" y="6566162"/>
            <a:ext cx="7561942" cy="461665"/>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rPr>
              <a:t>Player</a:t>
            </a:r>
            <a:r>
              <a:rPr kumimoji="1" lang="ja-JP" altLang="en-US" sz="2400" dirty="0">
                <a:latin typeface="メイリオ" panose="020B0604030504040204" pitchFamily="50" charset="-128"/>
                <a:ea typeface="メイリオ" panose="020B0604030504040204" pitchFamily="50" charset="-128"/>
              </a:rPr>
              <a:t>クラスに各状態クラスを宣言し呼び出している</a:t>
            </a:r>
          </a:p>
        </p:txBody>
      </p:sp>
    </p:spTree>
    <p:extLst>
      <p:ext uri="{BB962C8B-B14F-4D97-AF65-F5344CB8AC3E}">
        <p14:creationId xmlns:p14="http://schemas.microsoft.com/office/powerpoint/2010/main" val="2763557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9D552E9A-9473-4045-863F-D9607C5F30B6}"/>
              </a:ext>
            </a:extLst>
          </p:cNvPr>
          <p:cNvSpPr txBox="1"/>
          <p:nvPr/>
        </p:nvSpPr>
        <p:spPr>
          <a:xfrm>
            <a:off x="686889" y="516528"/>
            <a:ext cx="7430239"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簡易クラス図</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プレイヤー状態制御</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pic>
        <p:nvPicPr>
          <p:cNvPr id="5" name="図 4">
            <a:extLst>
              <a:ext uri="{FF2B5EF4-FFF2-40B4-BE49-F238E27FC236}">
                <a16:creationId xmlns:a16="http://schemas.microsoft.com/office/drawing/2014/main" id="{C250CA0F-4812-45B7-A71A-5AA12C8414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4954" y="1224414"/>
            <a:ext cx="7561904" cy="5436731"/>
          </a:xfrm>
          <a:prstGeom prst="rect">
            <a:avLst/>
          </a:prstGeom>
        </p:spPr>
      </p:pic>
    </p:spTree>
    <p:extLst>
      <p:ext uri="{BB962C8B-B14F-4D97-AF65-F5344CB8AC3E}">
        <p14:creationId xmlns:p14="http://schemas.microsoft.com/office/powerpoint/2010/main" val="35877097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TM04033921[[fn=ダマスク]]</Template>
  <TotalTime>2380</TotalTime>
  <Words>1469</Words>
  <Application>Microsoft Office PowerPoint</Application>
  <PresentationFormat>ユーザー設定</PresentationFormat>
  <Paragraphs>222</Paragraphs>
  <Slides>22</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22</vt:i4>
      </vt:variant>
    </vt:vector>
  </HeadingPairs>
  <TitlesOfParts>
    <vt:vector size="27" baseType="lpstr">
      <vt:lpstr>メイリオ</vt:lpstr>
      <vt:lpstr>Arial</vt:lpstr>
      <vt:lpstr>Bookman Old Style</vt:lpstr>
      <vt:lpstr>Rockwell</vt:lpstr>
      <vt:lpstr>Damask</vt:lpstr>
      <vt:lpstr>Portfolio</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浜松　廉斗</dc:creator>
  <cp:lastModifiedBy>浜松　廉斗</cp:lastModifiedBy>
  <cp:revision>109</cp:revision>
  <dcterms:created xsi:type="dcterms:W3CDTF">2023-10-16T06:27:47Z</dcterms:created>
  <dcterms:modified xsi:type="dcterms:W3CDTF">2024-02-19T14:44:04Z</dcterms:modified>
</cp:coreProperties>
</file>